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Override3.xml" ContentType="application/vnd.openxmlformats-officedocument.themeOverrid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3"/>
  </p:notesMasterIdLst>
  <p:handoutMasterIdLst>
    <p:handoutMasterId r:id="rId14"/>
  </p:handoutMasterIdLst>
  <p:sldIdLst>
    <p:sldId id="262" r:id="rId2"/>
    <p:sldId id="307" r:id="rId3"/>
    <p:sldId id="318" r:id="rId4"/>
    <p:sldId id="316" r:id="rId5"/>
    <p:sldId id="317" r:id="rId6"/>
    <p:sldId id="306" r:id="rId7"/>
    <p:sldId id="310" r:id="rId8"/>
    <p:sldId id="319" r:id="rId9"/>
    <p:sldId id="320" r:id="rId10"/>
    <p:sldId id="315" r:id="rId11"/>
    <p:sldId id="321" r:id="rId12"/>
  </p:sldIdLst>
  <p:sldSz cx="9144000" cy="6858000" type="screen4x3"/>
  <p:notesSz cx="6881813" cy="9296400"/>
  <p:defaultTextStyle>
    <a:defPPr>
      <a:defRPr lang="en-US"/>
    </a:defPPr>
    <a:lvl1pPr algn="l" rtl="0" fontAlgn="base">
      <a:spcBef>
        <a:spcPct val="0"/>
      </a:spcBef>
      <a:spcAft>
        <a:spcPct val="0"/>
      </a:spcAft>
      <a:defRPr kern="1200">
        <a:solidFill>
          <a:schemeClr val="tx1"/>
        </a:solidFill>
        <a:latin typeface="Arial" charset="0"/>
        <a:ea typeface="ＭＳ Ｐゴシック" charset="-128"/>
        <a:cs typeface="+mn-cs"/>
      </a:defRPr>
    </a:lvl1pPr>
    <a:lvl2pPr marL="457200" algn="l" rtl="0" fontAlgn="base">
      <a:spcBef>
        <a:spcPct val="0"/>
      </a:spcBef>
      <a:spcAft>
        <a:spcPct val="0"/>
      </a:spcAft>
      <a:defRPr kern="1200">
        <a:solidFill>
          <a:schemeClr val="tx1"/>
        </a:solidFill>
        <a:latin typeface="Arial" charset="0"/>
        <a:ea typeface="ＭＳ Ｐゴシック" charset="-128"/>
        <a:cs typeface="+mn-cs"/>
      </a:defRPr>
    </a:lvl2pPr>
    <a:lvl3pPr marL="914400" algn="l" rtl="0" fontAlgn="base">
      <a:spcBef>
        <a:spcPct val="0"/>
      </a:spcBef>
      <a:spcAft>
        <a:spcPct val="0"/>
      </a:spcAft>
      <a:defRPr kern="1200">
        <a:solidFill>
          <a:schemeClr val="tx1"/>
        </a:solidFill>
        <a:latin typeface="Arial" charset="0"/>
        <a:ea typeface="ＭＳ Ｐゴシック" charset="-128"/>
        <a:cs typeface="+mn-cs"/>
      </a:defRPr>
    </a:lvl3pPr>
    <a:lvl4pPr marL="1371600" algn="l" rtl="0" fontAlgn="base">
      <a:spcBef>
        <a:spcPct val="0"/>
      </a:spcBef>
      <a:spcAft>
        <a:spcPct val="0"/>
      </a:spcAft>
      <a:defRPr kern="1200">
        <a:solidFill>
          <a:schemeClr val="tx1"/>
        </a:solidFill>
        <a:latin typeface="Arial" charset="0"/>
        <a:ea typeface="ＭＳ Ｐゴシック" charset="-128"/>
        <a:cs typeface="+mn-cs"/>
      </a:defRPr>
    </a:lvl4pPr>
    <a:lvl5pPr marL="1828800" algn="l" rtl="0" fontAlgn="base">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60E18"/>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552"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p:scale>
          <a:sx n="100" d="100"/>
          <a:sy n="100" d="100"/>
        </p:scale>
        <p:origin x="-1500" y="2040"/>
      </p:cViewPr>
      <p:guideLst>
        <p:guide orient="horz" pos="2928"/>
        <p:guide pos="2168"/>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913" cy="465138"/>
          </a:xfrm>
          <a:prstGeom prst="rect">
            <a:avLst/>
          </a:prstGeom>
        </p:spPr>
        <p:txBody>
          <a:bodyPr vert="horz" wrap="square" lIns="91440" tIns="45720" rIns="91440" bIns="45720" numCol="1" anchor="t" anchorCtr="0" compatLnSpc="1">
            <a:prstTxWarp prst="textNoShape">
              <a:avLst/>
            </a:prstTxWarp>
          </a:bodyPr>
          <a:lstStyle>
            <a:lvl1pPr>
              <a:defRPr sz="1200" smtClean="0">
                <a:latin typeface="Calibri" charset="0"/>
              </a:defRPr>
            </a:lvl1pPr>
          </a:lstStyle>
          <a:p>
            <a:pPr>
              <a:defRPr/>
            </a:pPr>
            <a:endParaRPr lang="en-US"/>
          </a:p>
        </p:txBody>
      </p:sp>
      <p:sp>
        <p:nvSpPr>
          <p:cNvPr id="3" name="Date Placeholder 2"/>
          <p:cNvSpPr>
            <a:spLocks noGrp="1"/>
          </p:cNvSpPr>
          <p:nvPr>
            <p:ph type="dt" sz="quarter" idx="1"/>
          </p:nvPr>
        </p:nvSpPr>
        <p:spPr>
          <a:xfrm>
            <a:off x="3897313" y="0"/>
            <a:ext cx="2982912" cy="465138"/>
          </a:xfrm>
          <a:prstGeom prst="rect">
            <a:avLst/>
          </a:prstGeom>
        </p:spPr>
        <p:txBody>
          <a:bodyPr vert="horz" wrap="square" lIns="91440" tIns="45720" rIns="91440" bIns="45720" numCol="1" anchor="t" anchorCtr="0" compatLnSpc="1">
            <a:prstTxWarp prst="textNoShape">
              <a:avLst/>
            </a:prstTxWarp>
          </a:bodyPr>
          <a:lstStyle>
            <a:lvl1pPr algn="r">
              <a:defRPr sz="1200" smtClean="0">
                <a:latin typeface="Calibri" charset="0"/>
              </a:defRPr>
            </a:lvl1pPr>
          </a:lstStyle>
          <a:p>
            <a:pPr>
              <a:defRPr/>
            </a:pPr>
            <a:fld id="{3F4510CE-D0D4-46E7-B6FC-E66F88D5B4D8}" type="datetime1">
              <a:rPr lang="en-US"/>
              <a:pPr>
                <a:defRPr/>
              </a:pPr>
              <a:t>11/3/2010</a:t>
            </a:fld>
            <a:endParaRPr lang="en-US"/>
          </a:p>
        </p:txBody>
      </p:sp>
      <p:sp>
        <p:nvSpPr>
          <p:cNvPr id="4" name="Footer Placeholder 3"/>
          <p:cNvSpPr>
            <a:spLocks noGrp="1"/>
          </p:cNvSpPr>
          <p:nvPr>
            <p:ph type="ftr" sz="quarter" idx="2"/>
          </p:nvPr>
        </p:nvSpPr>
        <p:spPr>
          <a:xfrm>
            <a:off x="0" y="8829675"/>
            <a:ext cx="2982913" cy="465138"/>
          </a:xfrm>
          <a:prstGeom prst="rect">
            <a:avLst/>
          </a:prstGeom>
        </p:spPr>
        <p:txBody>
          <a:bodyPr vert="horz" wrap="square" lIns="91440" tIns="45720" rIns="91440" bIns="45720" numCol="1" anchor="b" anchorCtr="0" compatLnSpc="1">
            <a:prstTxWarp prst="textNoShape">
              <a:avLst/>
            </a:prstTxWarp>
          </a:bodyPr>
          <a:lstStyle>
            <a:lvl1pPr>
              <a:defRPr sz="1200" smtClean="0">
                <a:latin typeface="Calibri" charset="0"/>
              </a:defRPr>
            </a:lvl1pPr>
          </a:lstStyle>
          <a:p>
            <a:pPr>
              <a:defRPr/>
            </a:pPr>
            <a:endParaRPr lang="en-US"/>
          </a:p>
        </p:txBody>
      </p:sp>
      <p:sp>
        <p:nvSpPr>
          <p:cNvPr id="5" name="Slide Number Placeholder 4"/>
          <p:cNvSpPr>
            <a:spLocks noGrp="1"/>
          </p:cNvSpPr>
          <p:nvPr>
            <p:ph type="sldNum" sz="quarter" idx="3"/>
          </p:nvPr>
        </p:nvSpPr>
        <p:spPr>
          <a:xfrm>
            <a:off x="3897313" y="8829675"/>
            <a:ext cx="2982912" cy="465138"/>
          </a:xfrm>
          <a:prstGeom prst="rect">
            <a:avLst/>
          </a:prstGeom>
        </p:spPr>
        <p:txBody>
          <a:bodyPr vert="horz" wrap="square" lIns="91440" tIns="45720" rIns="91440" bIns="45720" numCol="1" anchor="b" anchorCtr="0" compatLnSpc="1">
            <a:prstTxWarp prst="textNoShape">
              <a:avLst/>
            </a:prstTxWarp>
          </a:bodyPr>
          <a:lstStyle>
            <a:lvl1pPr algn="r">
              <a:defRPr sz="1200" smtClean="0">
                <a:latin typeface="Calibri" charset="0"/>
              </a:defRPr>
            </a:lvl1pPr>
          </a:lstStyle>
          <a:p>
            <a:pPr>
              <a:defRPr/>
            </a:pPr>
            <a:fld id="{6094F981-A81A-4D2C-B9A5-00D7E312E292}"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913" cy="465138"/>
          </a:xfrm>
          <a:prstGeom prst="rect">
            <a:avLst/>
          </a:prstGeom>
        </p:spPr>
        <p:txBody>
          <a:bodyPr vert="horz" wrap="square" lIns="91440" tIns="45720" rIns="91440" bIns="45720" numCol="1" anchor="t" anchorCtr="0" compatLnSpc="1">
            <a:prstTxWarp prst="textNoShape">
              <a:avLst/>
            </a:prstTxWarp>
          </a:bodyPr>
          <a:lstStyle>
            <a:lvl1pPr>
              <a:defRPr sz="1200" smtClean="0">
                <a:latin typeface="Calibri" charset="0"/>
              </a:defRPr>
            </a:lvl1pPr>
          </a:lstStyle>
          <a:p>
            <a:pPr>
              <a:defRPr/>
            </a:pPr>
            <a:endParaRPr lang="en-US"/>
          </a:p>
        </p:txBody>
      </p:sp>
      <p:sp>
        <p:nvSpPr>
          <p:cNvPr id="3" name="Date Placeholder 2"/>
          <p:cNvSpPr>
            <a:spLocks noGrp="1"/>
          </p:cNvSpPr>
          <p:nvPr>
            <p:ph type="dt" idx="1"/>
          </p:nvPr>
        </p:nvSpPr>
        <p:spPr>
          <a:xfrm>
            <a:off x="3897313" y="0"/>
            <a:ext cx="2982912" cy="465138"/>
          </a:xfrm>
          <a:prstGeom prst="rect">
            <a:avLst/>
          </a:prstGeom>
        </p:spPr>
        <p:txBody>
          <a:bodyPr vert="horz" wrap="square" lIns="91440" tIns="45720" rIns="91440" bIns="45720" numCol="1" anchor="t" anchorCtr="0" compatLnSpc="1">
            <a:prstTxWarp prst="textNoShape">
              <a:avLst/>
            </a:prstTxWarp>
          </a:bodyPr>
          <a:lstStyle>
            <a:lvl1pPr algn="r">
              <a:defRPr sz="1200" smtClean="0">
                <a:latin typeface="Calibri" charset="0"/>
              </a:defRPr>
            </a:lvl1pPr>
          </a:lstStyle>
          <a:p>
            <a:pPr>
              <a:defRPr/>
            </a:pPr>
            <a:fld id="{24796ABB-9A10-442D-94B0-F3872A3E6121}" type="datetime1">
              <a:rPr lang="en-US"/>
              <a:pPr>
                <a:defRPr/>
              </a:pPr>
              <a:t>11/3/2010</a:t>
            </a:fld>
            <a:endParaRPr lang="en-US"/>
          </a:p>
        </p:txBody>
      </p:sp>
      <p:sp>
        <p:nvSpPr>
          <p:cNvPr id="4" name="Slide Image Placeholder 3"/>
          <p:cNvSpPr>
            <a:spLocks noGrp="1" noRot="1" noChangeAspect="1"/>
          </p:cNvSpPr>
          <p:nvPr>
            <p:ph type="sldImg" idx="2"/>
          </p:nvPr>
        </p:nvSpPr>
        <p:spPr>
          <a:xfrm>
            <a:off x="1117600" y="696913"/>
            <a:ext cx="4646613" cy="3486150"/>
          </a:xfrm>
          <a:prstGeom prst="rect">
            <a:avLst/>
          </a:prstGeom>
          <a:noFill/>
          <a:ln w="12700">
            <a:solidFill>
              <a:prstClr val="black"/>
            </a:solidFill>
          </a:ln>
        </p:spPr>
        <p:txBody>
          <a:bodyPr vert="horz" wrap="square" lIns="91440" tIns="45720" rIns="91440" bIns="45720" numCol="1" anchor="ctr" anchorCtr="0" compatLnSpc="1">
            <a:prstTxWarp prst="textNoShape">
              <a:avLst/>
            </a:prstTxWarp>
          </a:bodyPr>
          <a:lstStyle/>
          <a:p>
            <a:pPr lvl="0"/>
            <a:endParaRPr lang="en-US" noProof="0" smtClean="0"/>
          </a:p>
        </p:txBody>
      </p:sp>
      <p:sp>
        <p:nvSpPr>
          <p:cNvPr id="5" name="Notes Placeholder 4"/>
          <p:cNvSpPr>
            <a:spLocks noGrp="1"/>
          </p:cNvSpPr>
          <p:nvPr>
            <p:ph type="body" sz="quarter" idx="3"/>
          </p:nvPr>
        </p:nvSpPr>
        <p:spPr>
          <a:xfrm>
            <a:off x="688975" y="4416425"/>
            <a:ext cx="5505450" cy="4183063"/>
          </a:xfrm>
          <a:prstGeom prst="rect">
            <a:avLst/>
          </a:prstGeom>
        </p:spPr>
        <p:txBody>
          <a:bodyPr vert="horz" wrap="square" lIns="91440" tIns="45720" rIns="91440" bIns="45720" numCol="1" anchor="t" anchorCtr="0" compatLnSpc="1">
            <a:prstTxWarp prst="textNoShape">
              <a:avLst/>
            </a:prstTxWarp>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829675"/>
            <a:ext cx="2982913" cy="465138"/>
          </a:xfrm>
          <a:prstGeom prst="rect">
            <a:avLst/>
          </a:prstGeom>
        </p:spPr>
        <p:txBody>
          <a:bodyPr vert="horz" wrap="square" lIns="91440" tIns="45720" rIns="91440" bIns="45720" numCol="1" anchor="b" anchorCtr="0" compatLnSpc="1">
            <a:prstTxWarp prst="textNoShape">
              <a:avLst/>
            </a:prstTxWarp>
          </a:bodyPr>
          <a:lstStyle>
            <a:lvl1pPr>
              <a:defRPr sz="1200" smtClean="0">
                <a:latin typeface="Calibri" charset="0"/>
              </a:defRPr>
            </a:lvl1pPr>
          </a:lstStyle>
          <a:p>
            <a:pPr>
              <a:defRPr/>
            </a:pPr>
            <a:endParaRPr lang="en-US"/>
          </a:p>
        </p:txBody>
      </p:sp>
      <p:sp>
        <p:nvSpPr>
          <p:cNvPr id="7" name="Slide Number Placeholder 6"/>
          <p:cNvSpPr>
            <a:spLocks noGrp="1"/>
          </p:cNvSpPr>
          <p:nvPr>
            <p:ph type="sldNum" sz="quarter" idx="5"/>
          </p:nvPr>
        </p:nvSpPr>
        <p:spPr>
          <a:xfrm>
            <a:off x="3897313" y="8829675"/>
            <a:ext cx="2982912" cy="465138"/>
          </a:xfrm>
          <a:prstGeom prst="rect">
            <a:avLst/>
          </a:prstGeom>
        </p:spPr>
        <p:txBody>
          <a:bodyPr vert="horz" wrap="square" lIns="91440" tIns="45720" rIns="91440" bIns="45720" numCol="1" anchor="b" anchorCtr="0" compatLnSpc="1">
            <a:prstTxWarp prst="textNoShape">
              <a:avLst/>
            </a:prstTxWarp>
          </a:bodyPr>
          <a:lstStyle>
            <a:lvl1pPr algn="r">
              <a:defRPr sz="1200" smtClean="0">
                <a:latin typeface="Calibri" charset="0"/>
              </a:defRPr>
            </a:lvl1pPr>
          </a:lstStyle>
          <a:p>
            <a:pPr>
              <a:defRPr/>
            </a:pPr>
            <a:fld id="{D54F0D61-3564-4106-93B3-8F95C8FA335E}"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charset="-128"/>
        <a:cs typeface="+mn-cs"/>
      </a:defRPr>
    </a:lvl1pPr>
    <a:lvl2pPr marL="457200" algn="l" rtl="0" eaLnBrk="0" fontAlgn="base" hangingPunct="0">
      <a:spcBef>
        <a:spcPct val="30000"/>
      </a:spcBef>
      <a:spcAft>
        <a:spcPct val="0"/>
      </a:spcAft>
      <a:defRPr sz="1200" kern="1200">
        <a:solidFill>
          <a:schemeClr val="tx1"/>
        </a:solidFill>
        <a:latin typeface="+mn-lt"/>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xfrm>
            <a:off x="1460500" y="381000"/>
            <a:ext cx="3959225" cy="2970213"/>
          </a:xfrm>
          <a:noFill/>
          <a:ln>
            <a:solidFill>
              <a:srgbClr val="000000"/>
            </a:solidFill>
            <a:miter lim="800000"/>
            <a:headEnd/>
            <a:tailEnd/>
          </a:ln>
        </p:spPr>
      </p:sp>
      <p:sp>
        <p:nvSpPr>
          <p:cNvPr id="23555" name="Notes Placeholder 2"/>
          <p:cNvSpPr>
            <a:spLocks noGrp="1"/>
          </p:cNvSpPr>
          <p:nvPr>
            <p:ph type="body" idx="1"/>
          </p:nvPr>
        </p:nvSpPr>
        <p:spPr bwMode="auto">
          <a:xfrm>
            <a:off x="149225" y="3352800"/>
            <a:ext cx="6508750" cy="4406900"/>
          </a:xfrm>
          <a:noFill/>
        </p:spPr>
        <p:txBody>
          <a:bodyPr/>
          <a:lstStyle/>
          <a:p>
            <a:pPr eaLnBrk="1" hangingPunct="1">
              <a:spcBef>
                <a:spcPct val="0"/>
              </a:spcBef>
              <a:buFontTx/>
              <a:buChar char="•"/>
            </a:pPr>
            <a:r>
              <a:rPr lang="en-US" smtClean="0"/>
              <a:t> Mention that National Oceanographic Data Center is 50 years old as of November 1 2010.</a:t>
            </a:r>
          </a:p>
        </p:txBody>
      </p:sp>
      <p:sp>
        <p:nvSpPr>
          <p:cNvPr id="23556" name="Slide Number Placeholder 3"/>
          <p:cNvSpPr>
            <a:spLocks noGrp="1"/>
          </p:cNvSpPr>
          <p:nvPr>
            <p:ph type="sldNum" sz="quarter" idx="5"/>
          </p:nvPr>
        </p:nvSpPr>
        <p:spPr bwMode="auto">
          <a:noFill/>
          <a:ln>
            <a:miter lim="800000"/>
            <a:headEnd/>
            <a:tailEnd/>
          </a:ln>
        </p:spPr>
        <p:txBody>
          <a:bodyPr/>
          <a:lstStyle/>
          <a:p>
            <a:fld id="{683C16F2-C53B-4306-90EB-A3E2A3CF0A84}" type="slidenum">
              <a:rPr lang="en-US"/>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p:spPr>
      </p:sp>
      <p:sp>
        <p:nvSpPr>
          <p:cNvPr id="24579" name="Notes Placeholder 2"/>
          <p:cNvSpPr>
            <a:spLocks noGrp="1"/>
          </p:cNvSpPr>
          <p:nvPr>
            <p:ph type="body" idx="1"/>
          </p:nvPr>
        </p:nvSpPr>
        <p:spPr bwMode="auto">
          <a:xfrm>
            <a:off x="688975" y="4416425"/>
            <a:ext cx="5505450" cy="4727575"/>
          </a:xfrm>
          <a:noFill/>
        </p:spPr>
        <p:txBody>
          <a:bodyPr/>
          <a:lstStyle/>
          <a:p>
            <a:pPr marL="227013" indent="-227013" eaLnBrk="1" hangingPunct="1">
              <a:spcBef>
                <a:spcPct val="0"/>
              </a:spcBef>
              <a:buFontTx/>
              <a:buChar char="•"/>
            </a:pPr>
            <a:r>
              <a:rPr lang="en-US" smtClean="0"/>
              <a:t>Achievement of NOAA’s long-term goals “ will depend upon the continued strengthening and integration of NOAA’s enterprise-wide science and technology…”</a:t>
            </a:r>
          </a:p>
          <a:p>
            <a:pPr marL="227013" indent="-227013" eaLnBrk="1" hangingPunct="1">
              <a:spcBef>
                <a:spcPct val="0"/>
              </a:spcBef>
              <a:buFontTx/>
              <a:buChar char="•"/>
            </a:pPr>
            <a:r>
              <a:rPr lang="en-US" smtClean="0">
                <a:solidFill>
                  <a:srgbClr val="000000"/>
                </a:solidFill>
              </a:rPr>
              <a:t>The foundation of NOAA’s mission is built upon Earth observations – from satellites to DART buoys at the bottom of the ocean. </a:t>
            </a:r>
          </a:p>
          <a:p>
            <a:pPr marL="227013" indent="-227013" eaLnBrk="1" hangingPunct="1">
              <a:spcBef>
                <a:spcPct val="0"/>
              </a:spcBef>
              <a:buFontTx/>
              <a:buChar char="•"/>
            </a:pPr>
            <a:r>
              <a:rPr lang="en-US" smtClean="0">
                <a:solidFill>
                  <a:srgbClr val="000000"/>
                </a:solidFill>
              </a:rPr>
              <a:t>Integrated data management not just a NOAA priority, but a Federal government priority</a:t>
            </a:r>
          </a:p>
          <a:p>
            <a:pPr marL="227013" indent="-227013" eaLnBrk="1" hangingPunct="1">
              <a:spcBef>
                <a:spcPct val="0"/>
              </a:spcBef>
              <a:buFontTx/>
              <a:buChar char="•"/>
            </a:pPr>
            <a:r>
              <a:rPr lang="en-US" smtClean="0">
                <a:solidFill>
                  <a:srgbClr val="000000"/>
                </a:solidFill>
              </a:rPr>
              <a:t>Three elements of this science and technology enterprise goal</a:t>
            </a:r>
          </a:p>
          <a:p>
            <a:pPr marL="684213" lvl="1" indent="-227013" eaLnBrk="1" hangingPunct="1">
              <a:spcBef>
                <a:spcPct val="0"/>
              </a:spcBef>
              <a:buFontTx/>
              <a:buChar char="•"/>
            </a:pPr>
            <a:r>
              <a:rPr lang="en-US" smtClean="0">
                <a:solidFill>
                  <a:srgbClr val="000000"/>
                </a:solidFill>
              </a:rPr>
              <a:t>A holistic understanding of the Earth System through research</a:t>
            </a:r>
          </a:p>
          <a:p>
            <a:pPr marL="684213" lvl="1" indent="-227013" eaLnBrk="1" hangingPunct="1">
              <a:spcBef>
                <a:spcPct val="0"/>
              </a:spcBef>
              <a:buFontTx/>
              <a:buChar char="•"/>
            </a:pPr>
            <a:r>
              <a:rPr lang="en-US" smtClean="0">
                <a:solidFill>
                  <a:srgbClr val="000000"/>
                </a:solidFill>
              </a:rPr>
              <a:t>Accurate and reliable data from sustained and </a:t>
            </a:r>
            <a:r>
              <a:rPr lang="en-US" i="1" smtClean="0">
                <a:solidFill>
                  <a:srgbClr val="000000"/>
                </a:solidFill>
              </a:rPr>
              <a:t>integrated</a:t>
            </a:r>
            <a:r>
              <a:rPr lang="en-US" smtClean="0">
                <a:solidFill>
                  <a:srgbClr val="000000"/>
                </a:solidFill>
              </a:rPr>
              <a:t> Earth observing systems</a:t>
            </a:r>
          </a:p>
          <a:p>
            <a:pPr marL="684213" lvl="1" indent="-227013" eaLnBrk="1" hangingPunct="1">
              <a:spcBef>
                <a:spcPct val="0"/>
              </a:spcBef>
              <a:buFontTx/>
              <a:buChar char="•"/>
            </a:pPr>
            <a:r>
              <a:rPr lang="en-US" smtClean="0">
                <a:solidFill>
                  <a:srgbClr val="000000"/>
                </a:solidFill>
              </a:rPr>
              <a:t>An </a:t>
            </a:r>
            <a:r>
              <a:rPr lang="en-US" i="1" smtClean="0">
                <a:solidFill>
                  <a:srgbClr val="000000"/>
                </a:solidFill>
              </a:rPr>
              <a:t>integrated</a:t>
            </a:r>
            <a:r>
              <a:rPr lang="en-US" smtClean="0">
                <a:solidFill>
                  <a:srgbClr val="000000"/>
                </a:solidFill>
              </a:rPr>
              <a:t> environmental modeling system</a:t>
            </a:r>
          </a:p>
        </p:txBody>
      </p:sp>
      <p:sp>
        <p:nvSpPr>
          <p:cNvPr id="24580" name="Slide Number Placeholder 3"/>
          <p:cNvSpPr>
            <a:spLocks noGrp="1"/>
          </p:cNvSpPr>
          <p:nvPr>
            <p:ph type="sldNum" sz="quarter" idx="5"/>
          </p:nvPr>
        </p:nvSpPr>
        <p:spPr bwMode="auto">
          <a:noFill/>
          <a:ln>
            <a:miter lim="800000"/>
            <a:headEnd/>
            <a:tailEnd/>
          </a:ln>
        </p:spPr>
        <p:txBody>
          <a:bodyPr/>
          <a:lstStyle/>
          <a:p>
            <a:fld id="{1D40EB36-9500-470D-8A66-B85124079093}" type="slidenum">
              <a:rPr lang="en-US"/>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p:spPr>
      </p:sp>
      <p:sp>
        <p:nvSpPr>
          <p:cNvPr id="25603" name="Notes Placeholder 2"/>
          <p:cNvSpPr>
            <a:spLocks noGrp="1"/>
          </p:cNvSpPr>
          <p:nvPr>
            <p:ph type="body" idx="1"/>
          </p:nvPr>
        </p:nvSpPr>
        <p:spPr bwMode="auto">
          <a:noFill/>
        </p:spPr>
        <p:txBody>
          <a:bodyPr/>
          <a:lstStyle/>
          <a:p>
            <a:pPr eaLnBrk="1" hangingPunct="1">
              <a:spcBef>
                <a:spcPct val="0"/>
              </a:spcBef>
              <a:buFontTx/>
              <a:buChar char="•"/>
            </a:pPr>
            <a:r>
              <a:rPr lang="en-US" smtClean="0"/>
              <a:t> To ensure the best use of the data collected by NOAA observing systems, now and into the future, the focus must be on making data accessible and transferable to others, emphasizing the need for NOAA collaboration</a:t>
            </a:r>
          </a:p>
          <a:p>
            <a:pPr eaLnBrk="1" hangingPunct="1">
              <a:spcBef>
                <a:spcPct val="0"/>
              </a:spcBef>
            </a:pPr>
            <a:endParaRPr lang="en-US" smtClean="0"/>
          </a:p>
          <a:p>
            <a:pPr eaLnBrk="1" hangingPunct="1">
              <a:spcBef>
                <a:spcPct val="0"/>
              </a:spcBef>
            </a:pPr>
            <a:r>
              <a:rPr lang="en-US" smtClean="0"/>
              <a:t>Through this objective, NOAA hopes to</a:t>
            </a:r>
          </a:p>
          <a:p>
            <a:pPr eaLnBrk="1" hangingPunct="1">
              <a:spcBef>
                <a:spcPct val="0"/>
              </a:spcBef>
              <a:buFontTx/>
              <a:buChar char="•"/>
            </a:pPr>
            <a:r>
              <a:rPr lang="en-US" smtClean="0"/>
              <a:t> Increase our ability to meet observation requirements</a:t>
            </a:r>
          </a:p>
          <a:p>
            <a:pPr eaLnBrk="1" hangingPunct="1">
              <a:spcBef>
                <a:spcPct val="0"/>
              </a:spcBef>
              <a:buFontTx/>
              <a:buChar char="•"/>
            </a:pPr>
            <a:r>
              <a:rPr lang="en-US" smtClean="0"/>
              <a:t> Harmonize data management standards to improve the usability and accessibility of data</a:t>
            </a:r>
          </a:p>
          <a:p>
            <a:pPr eaLnBrk="1" hangingPunct="1">
              <a:spcBef>
                <a:spcPct val="0"/>
              </a:spcBef>
              <a:buFontTx/>
              <a:buChar char="•"/>
            </a:pPr>
            <a:r>
              <a:rPr lang="en-US" smtClean="0"/>
              <a:t> Sustain, maintain, and where appropriate, expand our observation capabilities – including leveraging partnerships within and outside of NOAA</a:t>
            </a:r>
          </a:p>
          <a:p>
            <a:pPr eaLnBrk="1" hangingPunct="1">
              <a:spcBef>
                <a:spcPct val="0"/>
              </a:spcBef>
            </a:pPr>
            <a:endParaRPr lang="en-US" smtClean="0"/>
          </a:p>
          <a:p>
            <a:pPr eaLnBrk="1" hangingPunct="1">
              <a:spcBef>
                <a:spcPct val="0"/>
              </a:spcBef>
            </a:pPr>
            <a:endParaRPr lang="en-US" smtClean="0"/>
          </a:p>
        </p:txBody>
      </p:sp>
      <p:sp>
        <p:nvSpPr>
          <p:cNvPr id="25604" name="Slide Number Placeholder 3"/>
          <p:cNvSpPr>
            <a:spLocks noGrp="1"/>
          </p:cNvSpPr>
          <p:nvPr>
            <p:ph type="sldNum" sz="quarter" idx="5"/>
          </p:nvPr>
        </p:nvSpPr>
        <p:spPr bwMode="auto">
          <a:noFill/>
          <a:ln>
            <a:miter lim="800000"/>
            <a:headEnd/>
            <a:tailEnd/>
          </a:ln>
        </p:spPr>
        <p:txBody>
          <a:bodyPr/>
          <a:lstStyle/>
          <a:p>
            <a:fld id="{7351A6BA-3292-412A-AE4E-D26F78533A40}" type="slidenum">
              <a:rPr lang="en-US"/>
              <a:pPr/>
              <a:t>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p:spPr>
      </p:sp>
      <p:sp>
        <p:nvSpPr>
          <p:cNvPr id="26627" name="Notes Placeholder 2"/>
          <p:cNvSpPr>
            <a:spLocks noGrp="1"/>
          </p:cNvSpPr>
          <p:nvPr>
            <p:ph type="body" idx="1"/>
          </p:nvPr>
        </p:nvSpPr>
        <p:spPr bwMode="auto">
          <a:noFill/>
        </p:spPr>
        <p:txBody>
          <a:bodyPr/>
          <a:lstStyle/>
          <a:p>
            <a:pPr eaLnBrk="1" hangingPunct="1">
              <a:spcBef>
                <a:spcPct val="0"/>
              </a:spcBef>
            </a:pPr>
            <a:r>
              <a:rPr lang="en-US" smtClean="0"/>
              <a:t>This goal moves NOAA towards a comprehensive Earth system modeling capability, linking the full scope of models – from climatic to oceanic to ecologic </a:t>
            </a:r>
          </a:p>
          <a:p>
            <a:pPr eaLnBrk="1" hangingPunct="1">
              <a:spcBef>
                <a:spcPct val="0"/>
              </a:spcBef>
            </a:pPr>
            <a:endParaRPr lang="en-US" smtClean="0"/>
          </a:p>
          <a:p>
            <a:pPr eaLnBrk="1" hangingPunct="1">
              <a:spcBef>
                <a:spcPct val="0"/>
              </a:spcBef>
            </a:pPr>
            <a:r>
              <a:rPr lang="en-US" smtClean="0"/>
              <a:t>Through this objective, NOAA hopes to:</a:t>
            </a:r>
          </a:p>
          <a:p>
            <a:pPr eaLnBrk="1" hangingPunct="1">
              <a:spcBef>
                <a:spcPct val="0"/>
              </a:spcBef>
              <a:buFontTx/>
              <a:buChar char="•"/>
            </a:pPr>
            <a:r>
              <a:rPr lang="en-US" smtClean="0"/>
              <a:t> Improve the predictive accuracy of NOAA environmental models</a:t>
            </a:r>
          </a:p>
          <a:p>
            <a:pPr eaLnBrk="1" hangingPunct="1">
              <a:spcBef>
                <a:spcPct val="0"/>
              </a:spcBef>
              <a:buFontTx/>
              <a:buChar char="•"/>
            </a:pPr>
            <a:r>
              <a:rPr lang="en-US" smtClean="0"/>
              <a:t> Increase the use of models for ecological forecasting (i.e. Harmful Algal Blooms)</a:t>
            </a:r>
          </a:p>
          <a:p>
            <a:pPr eaLnBrk="1" hangingPunct="1">
              <a:spcBef>
                <a:spcPct val="0"/>
              </a:spcBef>
            </a:pPr>
            <a:endParaRPr lang="en-US" smtClean="0"/>
          </a:p>
          <a:p>
            <a:pPr eaLnBrk="1" hangingPunct="1">
              <a:spcBef>
                <a:spcPct val="0"/>
              </a:spcBef>
            </a:pPr>
            <a:r>
              <a:rPr lang="en-US" smtClean="0"/>
              <a:t>To achieve these objectives, NOAA must</a:t>
            </a:r>
          </a:p>
          <a:p>
            <a:pPr eaLnBrk="1" hangingPunct="1">
              <a:spcBef>
                <a:spcPct val="0"/>
              </a:spcBef>
              <a:buFontTx/>
              <a:buChar char="•"/>
            </a:pPr>
            <a:r>
              <a:rPr lang="en-US" smtClean="0"/>
              <a:t> Leverage partnerships with other Federal agencies</a:t>
            </a:r>
          </a:p>
          <a:p>
            <a:pPr eaLnBrk="1" hangingPunct="1">
              <a:spcBef>
                <a:spcPct val="0"/>
              </a:spcBef>
              <a:buFontTx/>
              <a:buChar char="•"/>
            </a:pPr>
            <a:r>
              <a:rPr lang="en-US" smtClean="0"/>
              <a:t> Expand the ability to integrate data from different observing systems to facilitate model validation</a:t>
            </a:r>
          </a:p>
        </p:txBody>
      </p:sp>
      <p:sp>
        <p:nvSpPr>
          <p:cNvPr id="26628" name="Slide Number Placeholder 3"/>
          <p:cNvSpPr>
            <a:spLocks noGrp="1"/>
          </p:cNvSpPr>
          <p:nvPr>
            <p:ph type="sldNum" sz="quarter" idx="5"/>
          </p:nvPr>
        </p:nvSpPr>
        <p:spPr bwMode="auto">
          <a:noFill/>
          <a:ln>
            <a:miter lim="800000"/>
            <a:headEnd/>
            <a:tailEnd/>
          </a:ln>
        </p:spPr>
        <p:txBody>
          <a:bodyPr/>
          <a:lstStyle/>
          <a:p>
            <a:fld id="{45BD67AE-9C4B-4694-9997-C5D1DA10247C}" type="slidenum">
              <a:rPr lang="en-US"/>
              <a:pPr/>
              <a:t>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p:spPr>
      </p:sp>
      <p:sp>
        <p:nvSpPr>
          <p:cNvPr id="27651" name="Notes Placeholder 2"/>
          <p:cNvSpPr>
            <a:spLocks noGrp="1"/>
          </p:cNvSpPr>
          <p:nvPr>
            <p:ph type="body" idx="1"/>
          </p:nvPr>
        </p:nvSpPr>
        <p:spPr bwMode="auto">
          <a:xfrm>
            <a:off x="688975" y="4416425"/>
            <a:ext cx="5505450" cy="4727575"/>
          </a:xfrm>
          <a:noFill/>
        </p:spPr>
        <p:txBody>
          <a:bodyPr/>
          <a:lstStyle/>
          <a:p>
            <a:pPr marL="227013" indent="-227013" eaLnBrk="1" hangingPunct="1">
              <a:spcBef>
                <a:spcPct val="0"/>
              </a:spcBef>
              <a:buFontTx/>
              <a:buChar char="•"/>
            </a:pPr>
            <a:r>
              <a:rPr lang="en-US" smtClean="0"/>
              <a:t>Need to build on that by integrating the observations of other parts of NOAA to create a holistic picture of the total Earth environment</a:t>
            </a:r>
          </a:p>
          <a:p>
            <a:pPr marL="227013" indent="-227013" eaLnBrk="1" hangingPunct="1">
              <a:spcBef>
                <a:spcPct val="0"/>
              </a:spcBef>
              <a:buFontTx/>
              <a:buChar char="•"/>
            </a:pPr>
            <a:r>
              <a:rPr lang="en-US" smtClean="0"/>
              <a:t>NOAA is a consumer of it’s own products, therefore managing the data held across NOAA for better access by NOAA means integration and standardization of data formats and access channels</a:t>
            </a:r>
          </a:p>
          <a:p>
            <a:pPr marL="227013" indent="-227013" eaLnBrk="1" hangingPunct="1">
              <a:spcBef>
                <a:spcPct val="0"/>
              </a:spcBef>
              <a:buFontTx/>
              <a:buChar char="•"/>
            </a:pPr>
            <a:r>
              <a:rPr lang="en-US" smtClean="0">
                <a:solidFill>
                  <a:srgbClr val="000000"/>
                </a:solidFill>
              </a:rPr>
              <a:t>NOAA needs to move away from its current, fragmented approach to data collection/management and move towards an integrated, enterprise-wide model</a:t>
            </a:r>
            <a:endParaRPr lang="en-US" smtClean="0"/>
          </a:p>
          <a:p>
            <a:pPr marL="227013" indent="-227013" eaLnBrk="1" hangingPunct="1">
              <a:spcBef>
                <a:spcPct val="0"/>
              </a:spcBef>
              <a:buFontTx/>
              <a:buChar char="•"/>
            </a:pPr>
            <a:r>
              <a:rPr lang="en-US" smtClean="0">
                <a:solidFill>
                  <a:srgbClr val="000000"/>
                </a:solidFill>
              </a:rPr>
              <a:t>New ways of presenting our data</a:t>
            </a:r>
          </a:p>
          <a:p>
            <a:pPr marL="684213" lvl="1" indent="-227013" eaLnBrk="1" hangingPunct="1">
              <a:spcBef>
                <a:spcPct val="0"/>
              </a:spcBef>
              <a:buFontTx/>
              <a:buChar char="•"/>
            </a:pPr>
            <a:r>
              <a:rPr lang="en-US" smtClean="0"/>
              <a:t>What is NOAA’s “Geoplatform.gov?”</a:t>
            </a:r>
          </a:p>
          <a:p>
            <a:pPr marL="684213" lvl="1" indent="-227013" eaLnBrk="1" hangingPunct="1">
              <a:spcBef>
                <a:spcPct val="0"/>
              </a:spcBef>
              <a:buFontTx/>
              <a:buChar char="•"/>
            </a:pPr>
            <a:r>
              <a:rPr lang="en-US" smtClean="0">
                <a:solidFill>
                  <a:srgbClr val="000000"/>
                </a:solidFill>
              </a:rPr>
              <a:t>Can AWIPS II capabilities be extended to capture other data (ecological) and be useful to other users (Fishery Managers?  Sanctuary managers?)</a:t>
            </a:r>
            <a:endParaRPr lang="en-US" smtClean="0"/>
          </a:p>
          <a:p>
            <a:pPr marL="227013" indent="-227013" eaLnBrk="1" hangingPunct="1">
              <a:spcBef>
                <a:spcPct val="0"/>
              </a:spcBef>
              <a:buFontTx/>
              <a:buChar char="•"/>
            </a:pPr>
            <a:r>
              <a:rPr lang="en-US" smtClean="0"/>
              <a:t>Stories of folks who could use a more NOAA-integrated tool like this</a:t>
            </a:r>
          </a:p>
          <a:p>
            <a:pPr marL="684213" lvl="1" indent="-227013" eaLnBrk="1" hangingPunct="1">
              <a:spcBef>
                <a:spcPct val="0"/>
              </a:spcBef>
              <a:buFontTx/>
              <a:buChar char="•"/>
            </a:pPr>
            <a:endParaRPr lang="en-US" smtClean="0"/>
          </a:p>
          <a:p>
            <a:pPr marL="227013" indent="-227013" eaLnBrk="1" hangingPunct="1">
              <a:spcBef>
                <a:spcPct val="0"/>
              </a:spcBef>
              <a:buFontTx/>
              <a:buChar char="•"/>
            </a:pPr>
            <a:r>
              <a:rPr lang="en-US" smtClean="0"/>
              <a:t>FEMA and other Federal, State, and local partners (key would be standardization of data formats!)</a:t>
            </a:r>
          </a:p>
          <a:p>
            <a:pPr marL="684213" lvl="1" indent="-227013" eaLnBrk="1" hangingPunct="1">
              <a:spcBef>
                <a:spcPct val="0"/>
              </a:spcBef>
              <a:buFontTx/>
              <a:buChar char="•"/>
            </a:pPr>
            <a:endParaRPr lang="en-US" smtClean="0"/>
          </a:p>
          <a:p>
            <a:pPr marL="227013" indent="-227013" eaLnBrk="1" hangingPunct="1">
              <a:spcBef>
                <a:spcPct val="0"/>
              </a:spcBef>
            </a:pPr>
            <a:r>
              <a:rPr lang="en-US" smtClean="0"/>
              <a:t>Note: A separate session focusing on geoplatform.gov is planned for after the lunch break. </a:t>
            </a:r>
          </a:p>
          <a:p>
            <a:pPr marL="684213" lvl="1" indent="-227013" eaLnBrk="1" hangingPunct="1">
              <a:spcBef>
                <a:spcPct val="0"/>
              </a:spcBef>
            </a:pPr>
            <a:endParaRPr lang="en-US" smtClean="0">
              <a:solidFill>
                <a:srgbClr val="000000"/>
              </a:solidFill>
            </a:endParaRPr>
          </a:p>
        </p:txBody>
      </p:sp>
      <p:sp>
        <p:nvSpPr>
          <p:cNvPr id="27652" name="Slide Number Placeholder 3"/>
          <p:cNvSpPr>
            <a:spLocks noGrp="1"/>
          </p:cNvSpPr>
          <p:nvPr>
            <p:ph type="sldNum" sz="quarter" idx="5"/>
          </p:nvPr>
        </p:nvSpPr>
        <p:spPr bwMode="auto">
          <a:noFill/>
          <a:ln>
            <a:miter lim="800000"/>
            <a:headEnd/>
            <a:tailEnd/>
          </a:ln>
        </p:spPr>
        <p:txBody>
          <a:bodyPr/>
          <a:lstStyle/>
          <a:p>
            <a:fld id="{8E6CA569-BF28-475E-B6A8-630BE6D42799}" type="slidenum">
              <a:rPr lang="en-US"/>
              <a:pPr/>
              <a:t>6</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p:spPr>
      </p:sp>
      <p:sp>
        <p:nvSpPr>
          <p:cNvPr id="28675" name="Notes Placeholder 2"/>
          <p:cNvSpPr>
            <a:spLocks noGrp="1"/>
          </p:cNvSpPr>
          <p:nvPr>
            <p:ph type="body" idx="1"/>
          </p:nvPr>
        </p:nvSpPr>
        <p:spPr bwMode="auto">
          <a:xfrm>
            <a:off x="688975" y="4416425"/>
            <a:ext cx="5505450" cy="4727575"/>
          </a:xfrm>
          <a:noFill/>
        </p:spPr>
        <p:txBody>
          <a:bodyPr/>
          <a:lstStyle/>
          <a:p>
            <a:pPr marL="227013" indent="-227013" eaLnBrk="1" hangingPunct="1">
              <a:spcBef>
                <a:spcPct val="0"/>
              </a:spcBef>
              <a:buFontTx/>
              <a:buChar char="•"/>
            </a:pPr>
            <a:r>
              <a:rPr lang="en-US" smtClean="0">
                <a:solidFill>
                  <a:srgbClr val="000000"/>
                </a:solidFill>
              </a:rPr>
              <a:t>New ways of delivering our data and products</a:t>
            </a:r>
          </a:p>
          <a:p>
            <a:pPr marL="684213" lvl="1" indent="-227013" eaLnBrk="1" hangingPunct="1">
              <a:spcBef>
                <a:spcPct val="0"/>
              </a:spcBef>
              <a:buFontTx/>
              <a:buChar char="•"/>
            </a:pPr>
            <a:r>
              <a:rPr lang="en-US" smtClean="0">
                <a:solidFill>
                  <a:srgbClr val="000000"/>
                </a:solidFill>
              </a:rPr>
              <a:t>NWS website gets 63 millions hits </a:t>
            </a:r>
            <a:r>
              <a:rPr lang="en-US" i="1" smtClean="0">
                <a:solidFill>
                  <a:srgbClr val="000000"/>
                </a:solidFill>
              </a:rPr>
              <a:t>per day;</a:t>
            </a:r>
            <a:r>
              <a:rPr lang="en-US" smtClean="0">
                <a:solidFill>
                  <a:srgbClr val="000000"/>
                </a:solidFill>
              </a:rPr>
              <a:t> </a:t>
            </a:r>
          </a:p>
          <a:p>
            <a:pPr marL="684213" lvl="1" indent="-227013" eaLnBrk="1" hangingPunct="1">
              <a:spcBef>
                <a:spcPct val="0"/>
              </a:spcBef>
              <a:buFontTx/>
              <a:buChar char="•"/>
            </a:pPr>
            <a:r>
              <a:rPr lang="en-US" smtClean="0">
                <a:solidFill>
                  <a:srgbClr val="000000"/>
                </a:solidFill>
              </a:rPr>
              <a:t>But is also considered to be the second worst government website</a:t>
            </a:r>
          </a:p>
          <a:p>
            <a:pPr marL="227013" indent="-227013" eaLnBrk="1" hangingPunct="1">
              <a:spcBef>
                <a:spcPct val="0"/>
              </a:spcBef>
              <a:buFontTx/>
              <a:buChar char="•"/>
            </a:pPr>
            <a:r>
              <a:rPr lang="en-US" smtClean="0"/>
              <a:t>Need to respond to the needs of the “e-Generation”</a:t>
            </a:r>
          </a:p>
          <a:p>
            <a:pPr marL="684213" lvl="1" indent="-227013" eaLnBrk="1" hangingPunct="1">
              <a:spcBef>
                <a:spcPct val="0"/>
              </a:spcBef>
              <a:buFontTx/>
              <a:buChar char="•"/>
            </a:pPr>
            <a:r>
              <a:rPr lang="en-US" smtClean="0">
                <a:solidFill>
                  <a:srgbClr val="000000"/>
                </a:solidFill>
              </a:rPr>
              <a:t>We are playing catch-up with the e-Generation</a:t>
            </a:r>
          </a:p>
          <a:p>
            <a:pPr marL="684213" lvl="1" indent="-227013" eaLnBrk="1" hangingPunct="1">
              <a:spcBef>
                <a:spcPct val="0"/>
              </a:spcBef>
              <a:buFontTx/>
              <a:buChar char="•"/>
            </a:pPr>
            <a:r>
              <a:rPr lang="en-US" smtClean="0">
                <a:solidFill>
                  <a:srgbClr val="000000"/>
                </a:solidFill>
              </a:rPr>
              <a:t>We need to find ways not only to integrate our data and observations, but deliver them in ways people demand today</a:t>
            </a:r>
          </a:p>
          <a:p>
            <a:pPr marL="684213" lvl="1" indent="-227013" eaLnBrk="1" hangingPunct="1">
              <a:spcBef>
                <a:spcPct val="0"/>
              </a:spcBef>
              <a:buFontTx/>
              <a:buChar char="•"/>
            </a:pPr>
            <a:r>
              <a:rPr lang="en-US" smtClean="0">
                <a:solidFill>
                  <a:srgbClr val="000000"/>
                </a:solidFill>
              </a:rPr>
              <a:t>We need to realize that in times of emergency (natural or manmade) alternative ways of delivering information might be necessary (not everyone is connected to the internet 24/7!)</a:t>
            </a:r>
          </a:p>
          <a:p>
            <a:pPr marL="227013" indent="-227013" eaLnBrk="1" hangingPunct="1">
              <a:spcBef>
                <a:spcPct val="0"/>
              </a:spcBef>
              <a:buFontTx/>
              <a:buChar char="•"/>
            </a:pPr>
            <a:r>
              <a:rPr lang="en-US" smtClean="0"/>
              <a:t>Theme of the Summit “Technology supporting decision support”</a:t>
            </a:r>
          </a:p>
          <a:p>
            <a:pPr marL="684213" lvl="1" indent="-227013" eaLnBrk="1" hangingPunct="1">
              <a:spcBef>
                <a:spcPct val="0"/>
              </a:spcBef>
              <a:buFontTx/>
              <a:buChar char="•"/>
            </a:pPr>
            <a:r>
              <a:rPr lang="en-US" smtClean="0">
                <a:solidFill>
                  <a:srgbClr val="000000"/>
                </a:solidFill>
              </a:rPr>
              <a:t>Not only helping federal government manage resources, but helping the public make informed decisions that preserve resources, property, and life. </a:t>
            </a:r>
          </a:p>
          <a:p>
            <a:pPr marL="684213" lvl="1" indent="-227013" eaLnBrk="1" hangingPunct="1">
              <a:spcBef>
                <a:spcPct val="0"/>
              </a:spcBef>
              <a:buFontTx/>
              <a:buChar char="•"/>
            </a:pPr>
            <a:r>
              <a:rPr lang="en-US" b="1" smtClean="0"/>
              <a:t>The best way for NOAA to meet the needs of its stakeholders is often simply to better deliver the data we already have. </a:t>
            </a:r>
            <a:r>
              <a:rPr lang="en-US" smtClean="0"/>
              <a:t>(theme of the NGSP S&amp;T enterprise goal)</a:t>
            </a:r>
            <a:endParaRPr lang="en-US" smtClean="0">
              <a:solidFill>
                <a:srgbClr val="000000"/>
              </a:solidFill>
            </a:endParaRPr>
          </a:p>
        </p:txBody>
      </p:sp>
      <p:sp>
        <p:nvSpPr>
          <p:cNvPr id="28676" name="Slide Number Placeholder 3"/>
          <p:cNvSpPr>
            <a:spLocks noGrp="1"/>
          </p:cNvSpPr>
          <p:nvPr>
            <p:ph type="sldNum" sz="quarter" idx="5"/>
          </p:nvPr>
        </p:nvSpPr>
        <p:spPr bwMode="auto">
          <a:noFill/>
          <a:ln>
            <a:miter lim="800000"/>
            <a:headEnd/>
            <a:tailEnd/>
          </a:ln>
        </p:spPr>
        <p:txBody>
          <a:bodyPr/>
          <a:lstStyle/>
          <a:p>
            <a:fld id="{637824BB-9571-46A5-B32D-EFA58C86542E}" type="slidenum">
              <a:rPr lang="en-US"/>
              <a:pPr/>
              <a:t>7</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a:lstStyle/>
          <a:p>
            <a:pPr eaLnBrk="1" hangingPunct="1">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a:lstStyle/>
          <a:p>
            <a:fld id="{C209DC07-11D7-4A74-8918-6F484428FFE9}" type="slidenum">
              <a:rPr lang="en-US"/>
              <a:pPr/>
              <a:t>8</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p:spPr>
      </p:sp>
      <p:sp>
        <p:nvSpPr>
          <p:cNvPr id="30723" name="Notes Placeholder 2"/>
          <p:cNvSpPr>
            <a:spLocks noGrp="1"/>
          </p:cNvSpPr>
          <p:nvPr>
            <p:ph type="body" idx="1"/>
          </p:nvPr>
        </p:nvSpPr>
        <p:spPr bwMode="auto">
          <a:noFill/>
        </p:spPr>
        <p:txBody>
          <a:bodyPr/>
          <a:lstStyle/>
          <a:p>
            <a:pPr eaLnBrk="1" hangingPunct="1">
              <a:spcBef>
                <a:spcPct val="0"/>
              </a:spcBef>
            </a:pPr>
            <a:endParaRPr lang="en-US" smtClean="0"/>
          </a:p>
        </p:txBody>
      </p:sp>
      <p:sp>
        <p:nvSpPr>
          <p:cNvPr id="30724" name="Slide Number Placeholder 3"/>
          <p:cNvSpPr>
            <a:spLocks noGrp="1"/>
          </p:cNvSpPr>
          <p:nvPr>
            <p:ph type="sldNum" sz="quarter" idx="5"/>
          </p:nvPr>
        </p:nvSpPr>
        <p:spPr bwMode="auto">
          <a:noFill/>
          <a:ln>
            <a:miter lim="800000"/>
            <a:headEnd/>
            <a:tailEnd/>
          </a:ln>
        </p:spPr>
        <p:txBody>
          <a:bodyPr/>
          <a:lstStyle/>
          <a:p>
            <a:fld id="{36380BE8-F4DE-4722-B274-DFCEFC1CB404}" type="slidenum">
              <a:rPr lang="en-US"/>
              <a:pPr/>
              <a:t>9</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p:spPr>
      </p:sp>
      <p:sp>
        <p:nvSpPr>
          <p:cNvPr id="31747" name="Notes Placeholder 2"/>
          <p:cNvSpPr>
            <a:spLocks noGrp="1"/>
          </p:cNvSpPr>
          <p:nvPr>
            <p:ph type="body" idx="1"/>
          </p:nvPr>
        </p:nvSpPr>
        <p:spPr bwMode="auto">
          <a:noFill/>
        </p:spPr>
        <p:txBody>
          <a:bodyPr/>
          <a:lstStyle/>
          <a:p>
            <a:pPr eaLnBrk="1" hangingPunct="1">
              <a:spcBef>
                <a:spcPct val="0"/>
              </a:spcBef>
            </a:pPr>
            <a:r>
              <a:rPr lang="en-US" smtClean="0"/>
              <a:t>Through this objective NOAA seeks to:</a:t>
            </a:r>
          </a:p>
          <a:p>
            <a:pPr eaLnBrk="1" hangingPunct="1">
              <a:spcBef>
                <a:spcPct val="0"/>
              </a:spcBef>
              <a:buFontTx/>
              <a:buChar char="•"/>
            </a:pPr>
            <a:r>
              <a:rPr lang="en-US" smtClean="0"/>
              <a:t> Understand the interrelationships among climate, weather, oceans, ecosystems, and human activities</a:t>
            </a:r>
          </a:p>
          <a:p>
            <a:pPr eaLnBrk="1" hangingPunct="1">
              <a:spcBef>
                <a:spcPct val="0"/>
              </a:spcBef>
              <a:buFontTx/>
              <a:buChar char="•"/>
            </a:pPr>
            <a:r>
              <a:rPr lang="en-US" smtClean="0"/>
              <a:t> Incorporate social, behavioral, and economic research into delivery of NOAA climate, weather, ocean and coastal services</a:t>
            </a:r>
          </a:p>
          <a:p>
            <a:pPr eaLnBrk="1" hangingPunct="1">
              <a:spcBef>
                <a:spcPct val="0"/>
              </a:spcBef>
              <a:buFontTx/>
              <a:buChar char="•"/>
            </a:pPr>
            <a:r>
              <a:rPr lang="en-US" smtClean="0"/>
              <a:t> Support work in renewable energy with meteorological, climatic, and oceanic research </a:t>
            </a:r>
          </a:p>
          <a:p>
            <a:pPr eaLnBrk="1" hangingPunct="1">
              <a:spcBef>
                <a:spcPct val="0"/>
              </a:spcBef>
              <a:buFontTx/>
              <a:buChar char="•"/>
            </a:pPr>
            <a:r>
              <a:rPr lang="en-US" smtClean="0"/>
              <a:t> Improve understanding of Earth systems and ecosystems, including unexplored and ecologically, economically, and culturally important regions</a:t>
            </a:r>
          </a:p>
          <a:p>
            <a:pPr eaLnBrk="1" hangingPunct="1">
              <a:spcBef>
                <a:spcPct val="0"/>
              </a:spcBef>
            </a:pPr>
            <a:endParaRPr lang="en-US" smtClean="0"/>
          </a:p>
          <a:p>
            <a:pPr eaLnBrk="1" hangingPunct="1">
              <a:spcBef>
                <a:spcPct val="0"/>
              </a:spcBef>
            </a:pPr>
            <a:r>
              <a:rPr lang="en-US" smtClean="0"/>
              <a:t>To achieve this objective, NOAA needs:</a:t>
            </a:r>
          </a:p>
          <a:p>
            <a:pPr eaLnBrk="1" hangingPunct="1">
              <a:spcBef>
                <a:spcPct val="0"/>
              </a:spcBef>
              <a:buFontTx/>
              <a:buChar char="•"/>
            </a:pPr>
            <a:r>
              <a:rPr lang="en-US" smtClean="0"/>
              <a:t> An innovative, advanced research capability to push forward our understanding of the Earths systems </a:t>
            </a:r>
          </a:p>
          <a:p>
            <a:pPr eaLnBrk="1" hangingPunct="1">
              <a:spcBef>
                <a:spcPct val="0"/>
              </a:spcBef>
              <a:buFontTx/>
              <a:buChar char="•"/>
            </a:pPr>
            <a:r>
              <a:rPr lang="en-US" smtClean="0"/>
              <a:t> An accessible suite of a wide range of data, from climate and weather obs to ecosystem and living marine resources</a:t>
            </a:r>
          </a:p>
          <a:p>
            <a:pPr eaLnBrk="1" hangingPunct="1">
              <a:spcBef>
                <a:spcPct val="0"/>
              </a:spcBef>
              <a:buFontTx/>
              <a:buChar char="•"/>
            </a:pPr>
            <a:r>
              <a:rPr lang="en-US" smtClean="0"/>
              <a:t> Tools and technologies to observe, model, and communicate our knowledge</a:t>
            </a:r>
          </a:p>
          <a:p>
            <a:pPr eaLnBrk="1" hangingPunct="1">
              <a:spcBef>
                <a:spcPct val="0"/>
              </a:spcBef>
              <a:buFontTx/>
              <a:buChar char="•"/>
            </a:pPr>
            <a:endParaRPr lang="en-US" smtClean="0"/>
          </a:p>
          <a:p>
            <a:pPr eaLnBrk="1" hangingPunct="1">
              <a:spcBef>
                <a:spcPct val="0"/>
              </a:spcBef>
              <a:buFontTx/>
              <a:buChar char="•"/>
            </a:pPr>
            <a:endParaRPr lang="en-US" smtClean="0"/>
          </a:p>
          <a:p>
            <a:pPr eaLnBrk="1" hangingPunct="1">
              <a:spcBef>
                <a:spcPct val="0"/>
              </a:spcBef>
              <a:buFontTx/>
              <a:buChar char="•"/>
            </a:pPr>
            <a:endParaRPr lang="en-US" smtClean="0"/>
          </a:p>
          <a:p>
            <a:pPr eaLnBrk="1" hangingPunct="1">
              <a:spcBef>
                <a:spcPct val="0"/>
              </a:spcBef>
              <a:buFontTx/>
              <a:buChar char="•"/>
            </a:pPr>
            <a:endParaRPr lang="en-US" smtClean="0"/>
          </a:p>
        </p:txBody>
      </p:sp>
      <p:sp>
        <p:nvSpPr>
          <p:cNvPr id="31748" name="Slide Number Placeholder 3"/>
          <p:cNvSpPr>
            <a:spLocks noGrp="1"/>
          </p:cNvSpPr>
          <p:nvPr>
            <p:ph type="sldNum" sz="quarter" idx="5"/>
          </p:nvPr>
        </p:nvSpPr>
        <p:spPr bwMode="auto">
          <a:noFill/>
          <a:ln>
            <a:miter lim="800000"/>
            <a:headEnd/>
            <a:tailEnd/>
          </a:ln>
        </p:spPr>
        <p:txBody>
          <a:bodyPr/>
          <a:lstStyle/>
          <a:p>
            <a:fld id="{9404F361-5C32-4450-9292-E3A1F8211D29}" type="slidenum">
              <a:rPr lang="en-US"/>
              <a:pPr/>
              <a:t>10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3" name="Oval 2"/>
          <p:cNvSpPr>
            <a:spLocks noChangeArrowheads="1"/>
          </p:cNvSpPr>
          <p:nvPr userDrawn="1"/>
        </p:nvSpPr>
        <p:spPr bwMode="auto">
          <a:xfrm>
            <a:off x="71438" y="76200"/>
            <a:ext cx="1295400" cy="1308100"/>
          </a:xfrm>
          <a:prstGeom prst="ellipse">
            <a:avLst/>
          </a:prstGeom>
          <a:solidFill>
            <a:schemeClr val="bg1"/>
          </a:solidFill>
          <a:ln w="19050">
            <a:solidFill>
              <a:schemeClr val="bg1"/>
            </a:solidFill>
            <a:round/>
            <a:headEnd/>
            <a:tailEnd/>
          </a:ln>
          <a:effectLst/>
        </p:spPr>
        <p:txBody>
          <a:bodyPr wrap="none" anchor="ctr"/>
          <a:lstStyle/>
          <a:p>
            <a:pPr>
              <a:defRPr/>
            </a:pPr>
            <a:endParaRPr lang="en-US">
              <a:solidFill>
                <a:srgbClr val="000000"/>
              </a:solidFill>
            </a:endParaRPr>
          </a:p>
        </p:txBody>
      </p:sp>
      <p:sp>
        <p:nvSpPr>
          <p:cNvPr id="4" name="Text Box 9"/>
          <p:cNvSpPr txBox="1">
            <a:spLocks noChangeArrowheads="1"/>
          </p:cNvSpPr>
          <p:nvPr userDrawn="1"/>
        </p:nvSpPr>
        <p:spPr bwMode="auto">
          <a:xfrm>
            <a:off x="771525" y="457200"/>
            <a:ext cx="7686675" cy="914400"/>
          </a:xfrm>
          <a:prstGeom prst="rect">
            <a:avLst/>
          </a:prstGeom>
          <a:solidFill>
            <a:srgbClr val="215A9F"/>
          </a:solidFill>
          <a:ln w="9525">
            <a:noFill/>
            <a:miter lim="800000"/>
            <a:headEnd/>
            <a:tailEnd/>
          </a:ln>
        </p:spPr>
        <p:txBody>
          <a:bodyPr lIns="36572" tIns="73144" rIns="36572" bIns="36572"/>
          <a:lstStyle/>
          <a:p>
            <a:pPr algn="r">
              <a:defRPr/>
            </a:pPr>
            <a:endParaRPr lang="en-US"/>
          </a:p>
        </p:txBody>
      </p:sp>
      <p:sp>
        <p:nvSpPr>
          <p:cNvPr id="5" name="Rectangle 4"/>
          <p:cNvSpPr>
            <a:spLocks noChangeArrowheads="1"/>
          </p:cNvSpPr>
          <p:nvPr userDrawn="1"/>
        </p:nvSpPr>
        <p:spPr bwMode="auto">
          <a:xfrm>
            <a:off x="771525" y="76200"/>
            <a:ext cx="7610475" cy="347663"/>
          </a:xfrm>
          <a:prstGeom prst="rect">
            <a:avLst/>
          </a:prstGeom>
          <a:solidFill>
            <a:srgbClr val="6C9BC6"/>
          </a:solidFill>
          <a:ln w="9525">
            <a:noFill/>
            <a:miter lim="800000"/>
            <a:headEnd/>
            <a:tailEnd/>
          </a:ln>
        </p:spPr>
        <p:txBody>
          <a:bodyPr lIns="91430" tIns="91430" rIns="91430" bIns="91430" anchor="ctr"/>
          <a:lstStyle/>
          <a:p>
            <a:pPr algn="ctr">
              <a:defRPr/>
            </a:pPr>
            <a:r>
              <a:rPr lang="en-US" sz="1200">
                <a:solidFill>
                  <a:srgbClr val="215A9F"/>
                </a:solidFill>
                <a:latin typeface="Trebuchet MS" charset="0"/>
              </a:rPr>
              <a:t>N A T I O N A L   O C E A N I C   A N D   A T M O S P H E R I C   A D M I N I S T R A T I O N</a:t>
            </a:r>
          </a:p>
        </p:txBody>
      </p:sp>
      <p:grpSp>
        <p:nvGrpSpPr>
          <p:cNvPr id="6" name="Group 16"/>
          <p:cNvGrpSpPr>
            <a:grpSpLocks/>
          </p:cNvGrpSpPr>
          <p:nvPr userDrawn="1"/>
        </p:nvGrpSpPr>
        <p:grpSpPr bwMode="auto">
          <a:xfrm>
            <a:off x="7758113" y="76200"/>
            <a:ext cx="1314450" cy="1314450"/>
            <a:chOff x="72" y="84"/>
            <a:chExt cx="828" cy="828"/>
          </a:xfrm>
        </p:grpSpPr>
        <p:sp>
          <p:nvSpPr>
            <p:cNvPr id="7" name="Oval 6"/>
            <p:cNvSpPr>
              <a:spLocks noChangeAspect="1" noChangeArrowheads="1"/>
            </p:cNvSpPr>
            <p:nvPr userDrawn="1"/>
          </p:nvSpPr>
          <p:spPr bwMode="auto">
            <a:xfrm>
              <a:off x="72" y="84"/>
              <a:ext cx="828" cy="828"/>
            </a:xfrm>
            <a:prstGeom prst="ellipse">
              <a:avLst/>
            </a:prstGeom>
            <a:solidFill>
              <a:srgbClr val="FFFFFF"/>
            </a:solidFill>
            <a:ln w="9525">
              <a:noFill/>
              <a:round/>
              <a:headEnd/>
              <a:tailEnd/>
            </a:ln>
          </p:spPr>
          <p:txBody>
            <a:bodyPr lIns="36576" tIns="36576" rIns="36576" bIns="36576"/>
            <a:lstStyle/>
            <a:p>
              <a:pPr>
                <a:defRPr/>
              </a:pPr>
              <a:endParaRPr lang="en-US"/>
            </a:p>
          </p:txBody>
        </p:sp>
        <p:pic>
          <p:nvPicPr>
            <p:cNvPr id="8" name="Picture 11" descr="NOAA seal 2"/>
            <p:cNvPicPr>
              <a:picLocks noChangeAspect="1" noChangeArrowheads="1"/>
            </p:cNvPicPr>
            <p:nvPr userDrawn="1"/>
          </p:nvPicPr>
          <p:blipFill>
            <a:blip r:embed="rId2" cstate="print"/>
            <a:srcRect/>
            <a:stretch>
              <a:fillRect/>
            </a:stretch>
          </p:blipFill>
          <p:spPr bwMode="auto">
            <a:xfrm>
              <a:off x="72" y="84"/>
              <a:ext cx="828" cy="828"/>
            </a:xfrm>
            <a:prstGeom prst="rect">
              <a:avLst/>
            </a:prstGeom>
            <a:noFill/>
            <a:ln w="9525">
              <a:noFill/>
              <a:miter lim="800000"/>
              <a:headEnd/>
              <a:tailEnd/>
            </a:ln>
          </p:spPr>
        </p:pic>
      </p:grpSp>
      <p:grpSp>
        <p:nvGrpSpPr>
          <p:cNvPr id="9" name="Group 17"/>
          <p:cNvGrpSpPr>
            <a:grpSpLocks/>
          </p:cNvGrpSpPr>
          <p:nvPr userDrawn="1"/>
        </p:nvGrpSpPr>
        <p:grpSpPr bwMode="auto">
          <a:xfrm>
            <a:off x="87313" y="82550"/>
            <a:ext cx="1295400" cy="1298575"/>
            <a:chOff x="4560" y="3448"/>
            <a:chExt cx="541" cy="536"/>
          </a:xfrm>
        </p:grpSpPr>
        <p:sp>
          <p:nvSpPr>
            <p:cNvPr id="10" name="Oval 11"/>
            <p:cNvSpPr>
              <a:spLocks noChangeArrowheads="1"/>
            </p:cNvSpPr>
            <p:nvPr userDrawn="1"/>
          </p:nvSpPr>
          <p:spPr bwMode="auto">
            <a:xfrm>
              <a:off x="4560" y="3448"/>
              <a:ext cx="541" cy="536"/>
            </a:xfrm>
            <a:prstGeom prst="ellipse">
              <a:avLst/>
            </a:prstGeom>
            <a:solidFill>
              <a:schemeClr val="bg1"/>
            </a:solidFill>
            <a:ln w="19050">
              <a:solidFill>
                <a:schemeClr val="bg1"/>
              </a:solidFill>
              <a:round/>
              <a:headEnd/>
              <a:tailEnd/>
            </a:ln>
            <a:effectLst/>
          </p:spPr>
          <p:txBody>
            <a:bodyPr wrap="none" anchor="ctr"/>
            <a:lstStyle/>
            <a:p>
              <a:pPr>
                <a:defRPr/>
              </a:pPr>
              <a:endParaRPr lang="en-US"/>
            </a:p>
          </p:txBody>
        </p:sp>
        <p:pic>
          <p:nvPicPr>
            <p:cNvPr id="11" name="Picture 12"/>
            <p:cNvPicPr>
              <a:picLocks noChangeAspect="1" noChangeArrowheads="1"/>
            </p:cNvPicPr>
            <p:nvPr userDrawn="1"/>
          </p:nvPicPr>
          <p:blipFill>
            <a:blip r:embed="rId3" cstate="print"/>
            <a:srcRect/>
            <a:stretch>
              <a:fillRect/>
            </a:stretch>
          </p:blipFill>
          <p:spPr bwMode="auto">
            <a:xfrm>
              <a:off x="4568" y="3460"/>
              <a:ext cx="520" cy="516"/>
            </a:xfrm>
            <a:prstGeom prst="rect">
              <a:avLst/>
            </a:prstGeom>
            <a:noFill/>
            <a:ln w="9525">
              <a:noFill/>
              <a:miter lim="800000"/>
              <a:headEnd/>
              <a:tailEnd/>
            </a:ln>
          </p:spPr>
        </p:pic>
      </p:grpSp>
      <p:sp>
        <p:nvSpPr>
          <p:cNvPr id="30" name="Title 1"/>
          <p:cNvSpPr>
            <a:spLocks noGrp="1"/>
          </p:cNvSpPr>
          <p:nvPr>
            <p:ph type="title"/>
          </p:nvPr>
        </p:nvSpPr>
        <p:spPr>
          <a:xfrm>
            <a:off x="457200" y="274638"/>
            <a:ext cx="8229600" cy="1143000"/>
          </a:xfrm>
        </p:spPr>
        <p:txBody>
          <a:bodyPr/>
          <a:lstStyle>
            <a:lvl1pPr>
              <a:defRPr>
                <a:solidFill>
                  <a:schemeClr val="bg1"/>
                </a:solidFill>
              </a:defRPr>
            </a:lvl1pPr>
          </a:lstStyle>
          <a:p>
            <a:r>
              <a:rPr lang="en-US" dirty="0" smtClean="0"/>
              <a:t>Click to edit Master title style</a:t>
            </a:r>
            <a:endParaRPr lang="en-US" dirty="0"/>
          </a:p>
        </p:txBody>
      </p:sp>
      <p:sp>
        <p:nvSpPr>
          <p:cNvPr id="12" name="Date Placeholder 3"/>
          <p:cNvSpPr>
            <a:spLocks noGrp="1"/>
          </p:cNvSpPr>
          <p:nvPr>
            <p:ph type="dt" sz="half" idx="10"/>
          </p:nvPr>
        </p:nvSpPr>
        <p:spPr>
          <a:xfrm>
            <a:off x="0" y="6492875"/>
            <a:ext cx="2133600" cy="365125"/>
          </a:xfrm>
          <a:prstGeom prst="rect">
            <a:avLst/>
          </a:prstGeom>
        </p:spPr>
        <p:txBody>
          <a:bodyPr vert="horz" wrap="square" lIns="91440" tIns="45720" rIns="91440" bIns="45720" numCol="1" anchor="t" anchorCtr="0" compatLnSpc="1">
            <a:prstTxWarp prst="textNoShape">
              <a:avLst/>
            </a:prstTxWarp>
          </a:bodyPr>
          <a:lstStyle>
            <a:lvl1pPr>
              <a:defRPr smtClean="0">
                <a:latin typeface="Tw Cen MT Condensed"/>
              </a:defRPr>
            </a:lvl1pPr>
          </a:lstStyle>
          <a:p>
            <a:pPr>
              <a:defRPr/>
            </a:pPr>
            <a:r>
              <a:rPr lang="en-US"/>
              <a:t>1/14/2010</a:t>
            </a:r>
          </a:p>
        </p:txBody>
      </p:sp>
      <p:sp>
        <p:nvSpPr>
          <p:cNvPr id="13" name="Footer Placeholder 4"/>
          <p:cNvSpPr>
            <a:spLocks noGrp="1"/>
          </p:cNvSpPr>
          <p:nvPr>
            <p:ph type="ftr" sz="quarter" idx="11"/>
          </p:nvPr>
        </p:nvSpPr>
        <p:spPr>
          <a:xfrm>
            <a:off x="2286000" y="6583363"/>
            <a:ext cx="4648200" cy="365125"/>
          </a:xfrm>
          <a:prstGeom prst="rect">
            <a:avLst/>
          </a:prstGeom>
        </p:spPr>
        <p:txBody>
          <a:bodyPr vert="horz" wrap="square" lIns="91440" tIns="45720" rIns="91440" bIns="45720" numCol="1" anchor="t" anchorCtr="0" compatLnSpc="1">
            <a:prstTxWarp prst="textNoShape">
              <a:avLst/>
            </a:prstTxWarp>
          </a:bodyPr>
          <a:lstStyle>
            <a:lvl1pPr>
              <a:defRPr smtClean="0">
                <a:latin typeface="Tw Cen MT Condensed"/>
              </a:defRPr>
            </a:lvl1pPr>
          </a:lstStyle>
          <a:p>
            <a:pPr>
              <a:defRPr/>
            </a:pPr>
            <a:r>
              <a:rPr lang="en-US"/>
              <a:t>DRAFT – FOR INTERNAL DISCUSSION PURPOSES ONLY</a:t>
            </a:r>
          </a:p>
        </p:txBody>
      </p:sp>
      <p:sp>
        <p:nvSpPr>
          <p:cNvPr id="14" name="Slide Number Placeholder 5"/>
          <p:cNvSpPr>
            <a:spLocks noGrp="1"/>
          </p:cNvSpPr>
          <p:nvPr>
            <p:ph type="sldNum" sz="quarter" idx="12"/>
          </p:nvPr>
        </p:nvSpPr>
        <p:spPr>
          <a:xfrm>
            <a:off x="7035800" y="6569075"/>
            <a:ext cx="2133600" cy="365125"/>
          </a:xfrm>
        </p:spPr>
        <p:txBody>
          <a:bodyPr/>
          <a:lstStyle>
            <a:lvl1pPr>
              <a:defRPr smtClean="0"/>
            </a:lvl1pPr>
          </a:lstStyle>
          <a:p>
            <a:pPr>
              <a:defRPr/>
            </a:pPr>
            <a:fld id="{1AE71007-2524-44A1-B816-70CAB526E1AF}"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Content with Caption">
    <p:bg>
      <p:bgPr>
        <a:gradFill>
          <a:gsLst>
            <a:gs pos="58000">
              <a:schemeClr val="tx2"/>
            </a:gs>
            <a:gs pos="13000">
              <a:schemeClr val="tx2">
                <a:lumMod val="60000"/>
                <a:lumOff val="40000"/>
              </a:schemeClr>
            </a:gs>
            <a:gs pos="100000">
              <a:schemeClr val="tx2">
                <a:lumMod val="50000"/>
              </a:schemeClr>
            </a:gs>
          </a:gsLst>
          <a:path path="circle">
            <a:fillToRect l="10000" t="-25000" r="10000" b="125000"/>
          </a:path>
        </a:gradFill>
        <a:effectLst/>
      </p:bgPr>
    </p:bg>
    <p:spTree>
      <p:nvGrpSpPr>
        <p:cNvPr id="1" name=""/>
        <p:cNvGrpSpPr/>
        <p:nvPr/>
      </p:nvGrpSpPr>
      <p:grpSpPr>
        <a:xfrm>
          <a:off x="0" y="0"/>
          <a:ext cx="0" cy="0"/>
          <a:chOff x="0" y="0"/>
          <a:chExt cx="0" cy="0"/>
        </a:xfrm>
      </p:grpSpPr>
      <p:sp>
        <p:nvSpPr>
          <p:cNvPr id="3" name="Rectangle 2"/>
          <p:cNvSpPr/>
          <p:nvPr/>
        </p:nvSpPr>
        <p:spPr bwMode="invGray">
          <a:xfrm>
            <a:off x="2855913" y="0"/>
            <a:ext cx="46037" cy="145415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a typeface="ＭＳ Ｐゴシック" charset="-128"/>
            </a:endParaRPr>
          </a:p>
        </p:txBody>
      </p:sp>
      <p:sp>
        <p:nvSpPr>
          <p:cNvPr id="4" name="Rectangle 3"/>
          <p:cNvSpPr/>
          <p:nvPr/>
        </p:nvSpPr>
        <p:spPr bwMode="invGray">
          <a:xfrm>
            <a:off x="2855913" y="0"/>
            <a:ext cx="46037" cy="145415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a typeface="ＭＳ Ｐゴシック" charset="-128"/>
            </a:endParaRPr>
          </a:p>
        </p:txBody>
      </p:sp>
      <p:sp>
        <p:nvSpPr>
          <p:cNvPr id="11" name="Title 1"/>
          <p:cNvSpPr>
            <a:spLocks noGrp="1"/>
          </p:cNvSpPr>
          <p:nvPr>
            <p:ph type="title"/>
          </p:nvPr>
        </p:nvSpPr>
        <p:spPr>
          <a:xfrm>
            <a:off x="164592" y="155448"/>
            <a:ext cx="2578608" cy="1139952"/>
          </a:xfrm>
        </p:spPr>
        <p:txBody>
          <a:bodyPr lIns="73152" bIns="0">
            <a:sp3d prstMaterial="matte"/>
          </a:bodyPr>
          <a:lstStyle>
            <a:lvl1pPr algn="r">
              <a:lnSpc>
                <a:spcPts val="2600"/>
              </a:lnSpc>
              <a:defRPr sz="2400" b="1"/>
            </a:lvl1pPr>
          </a:lstStyle>
          <a:p>
            <a:r>
              <a:rPr lang="en-US" dirty="0" smtClean="0"/>
              <a:t>Click to edit Master title style</a:t>
            </a:r>
            <a:endParaRPr lang="en-US" dirty="0"/>
          </a:p>
        </p:txBody>
      </p:sp>
      <p:sp>
        <p:nvSpPr>
          <p:cNvPr id="5" name="Slide Number Placeholder 6"/>
          <p:cNvSpPr>
            <a:spLocks noGrp="1"/>
          </p:cNvSpPr>
          <p:nvPr>
            <p:ph type="sldNum" sz="quarter" idx="10"/>
          </p:nvPr>
        </p:nvSpPr>
        <p:spPr/>
        <p:txBody>
          <a:bodyPr/>
          <a:lstStyle>
            <a:lvl1pPr>
              <a:defRPr smtClean="0">
                <a:solidFill>
                  <a:schemeClr val="bg1"/>
                </a:solidFill>
              </a:defRPr>
            </a:lvl1pPr>
          </a:lstStyle>
          <a:p>
            <a:pPr>
              <a:defRPr/>
            </a:pPr>
            <a:fld id="{F8119C4A-E1B9-4B5F-BF85-F136F3AF3807}"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icture with Caption">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6" name="Rectangle 5"/>
          <p:cNvSpPr/>
          <p:nvPr/>
        </p:nvSpPr>
        <p:spPr>
          <a:xfrm>
            <a:off x="3154363" y="0"/>
            <a:ext cx="46037"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a typeface="ＭＳ Ｐゴシック" charset="-128"/>
            </a:endParaRPr>
          </a:p>
        </p:txBody>
      </p:sp>
      <p:sp>
        <p:nvSpPr>
          <p:cNvPr id="3" name="Picture Placeholder 2"/>
          <p:cNvSpPr>
            <a:spLocks noGrp="1"/>
          </p:cNvSpPr>
          <p:nvPr>
            <p:ph type="pic" idx="1"/>
          </p:nvPr>
        </p:nvSpPr>
        <p:spPr>
          <a:xfrm>
            <a:off x="3200400" y="1484808"/>
            <a:ext cx="5950802" cy="5373192"/>
          </a:xfrm>
          <a:solidFill>
            <a:schemeClr val="tx2">
              <a:lumMod val="50000"/>
            </a:schemeClr>
          </a:solidFill>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2" name="Title 1"/>
          <p:cNvSpPr>
            <a:spLocks noGrp="1"/>
          </p:cNvSpPr>
          <p:nvPr>
            <p:ph type="title"/>
          </p:nvPr>
        </p:nvSpPr>
        <p:spPr>
          <a:xfrm>
            <a:off x="164592" y="155448"/>
            <a:ext cx="2807208" cy="1139952"/>
          </a:xfrm>
        </p:spPr>
        <p:txBody>
          <a:bodyPr lIns="73152" bIns="0">
            <a:sp3d prstMaterial="matte"/>
          </a:bodyPr>
          <a:lstStyle>
            <a:lvl1pPr algn="r">
              <a:lnSpc>
                <a:spcPts val="2600"/>
              </a:lnSpc>
              <a:defRPr sz="2400" b="1"/>
            </a:lvl1pPr>
          </a:lstStyle>
          <a:p>
            <a:r>
              <a:rPr lang="en-US" dirty="0" smtClean="0"/>
              <a:t>Click to edit Master title style</a:t>
            </a:r>
            <a:endParaRPr lang="en-US" dirty="0"/>
          </a:p>
        </p:txBody>
      </p:sp>
      <p:sp>
        <p:nvSpPr>
          <p:cNvPr id="4" name="Text Placeholder 3"/>
          <p:cNvSpPr>
            <a:spLocks noGrp="1"/>
          </p:cNvSpPr>
          <p:nvPr>
            <p:ph type="body" sz="half" idx="2"/>
          </p:nvPr>
        </p:nvSpPr>
        <p:spPr>
          <a:xfrm>
            <a:off x="164592" y="1676400"/>
            <a:ext cx="2883408" cy="4724400"/>
          </a:xfrm>
        </p:spPr>
        <p:txBody>
          <a:bodyPr>
            <a:normAutofit/>
          </a:bodyPr>
          <a:lstStyle>
            <a:lvl1pPr marL="0" indent="0">
              <a:spcBef>
                <a:spcPts val="1200"/>
              </a:spcBef>
              <a:buNone/>
              <a:defRPr sz="1800">
                <a:solidFill>
                  <a:schemeClr val="tx2">
                    <a:lumMod val="75000"/>
                  </a:schemeClr>
                </a:solidFill>
                <a:latin typeface="Tw Cen MT Condensed Extra Bold" pitchFamily="34" charset="0"/>
              </a:defRPr>
            </a:lvl1pPr>
            <a:lvl2pPr marL="401638" indent="-173038">
              <a:spcBef>
                <a:spcPts val="1200"/>
              </a:spcBef>
              <a:buFontTx/>
              <a:buBlip>
                <a:blip r:embed="rId2"/>
              </a:buBlip>
              <a:defRPr sz="1600">
                <a:solidFill>
                  <a:schemeClr val="tx2">
                    <a:lumMod val="75000"/>
                  </a:schemeClr>
                </a:solidFill>
                <a:latin typeface="+mn-lt"/>
              </a:defRPr>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a:p>
            <a:pPr lvl="1"/>
            <a:endParaRPr lang="en-US" dirty="0" smtClean="0"/>
          </a:p>
        </p:txBody>
      </p:sp>
      <p:sp>
        <p:nvSpPr>
          <p:cNvPr id="12" name="Content Placeholder 11"/>
          <p:cNvSpPr>
            <a:spLocks noGrp="1"/>
          </p:cNvSpPr>
          <p:nvPr>
            <p:ph sz="quarter" idx="13"/>
          </p:nvPr>
        </p:nvSpPr>
        <p:spPr>
          <a:xfrm>
            <a:off x="3505200" y="152400"/>
            <a:ext cx="5257800" cy="1143000"/>
          </a:xfrm>
        </p:spPr>
        <p:txBody>
          <a:bodyPr anchor="b">
            <a:normAutofit/>
          </a:bodyPr>
          <a:lstStyle>
            <a:lvl1pPr marL="0" indent="0">
              <a:lnSpc>
                <a:spcPts val="2400"/>
              </a:lnSpc>
              <a:defRPr sz="2000">
                <a:solidFill>
                  <a:schemeClr val="accent1">
                    <a:lumMod val="20000"/>
                    <a:lumOff val="80000"/>
                  </a:schemeClr>
                </a:solidFill>
                <a:effectLst>
                  <a:outerShdw blurRad="50800" dist="38100" dir="5400000" algn="t" rotWithShape="0">
                    <a:prstClr val="black">
                      <a:alpha val="40000"/>
                    </a:prstClr>
                  </a:outerShdw>
                </a:effectLst>
                <a:latin typeface="+mn-lt"/>
              </a:defRPr>
            </a:lvl1pPr>
          </a:lstStyle>
          <a:p>
            <a:pPr lvl="0"/>
            <a:r>
              <a:rPr lang="en-US" dirty="0" smtClean="0"/>
              <a:t>Click to edit Master text style</a:t>
            </a:r>
          </a:p>
        </p:txBody>
      </p:sp>
      <p:sp>
        <p:nvSpPr>
          <p:cNvPr id="7" name="Slide Number Placeholder 6"/>
          <p:cNvSpPr>
            <a:spLocks noGrp="1"/>
          </p:cNvSpPr>
          <p:nvPr>
            <p:ph type="sldNum" sz="quarter" idx="14"/>
          </p:nvPr>
        </p:nvSpPr>
        <p:spPr>
          <a:xfrm>
            <a:off x="8339138" y="6553200"/>
            <a:ext cx="733425" cy="201613"/>
          </a:xfrm>
        </p:spPr>
        <p:txBody>
          <a:bodyPr/>
          <a:lstStyle>
            <a:lvl1pPr>
              <a:defRPr smtClean="0">
                <a:solidFill>
                  <a:schemeClr val="bg1"/>
                </a:solidFill>
              </a:defRPr>
            </a:lvl1pPr>
          </a:lstStyle>
          <a:p>
            <a:pPr>
              <a:defRPr/>
            </a:pPr>
            <a:fld id="{2E401B75-B765-4676-943A-470268907F88}" type="slidenum">
              <a:rPr lang="en-US"/>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Picture with Caption">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5" name="Rectangle 4"/>
          <p:cNvSpPr/>
          <p:nvPr userDrawn="1"/>
        </p:nvSpPr>
        <p:spPr>
          <a:xfrm>
            <a:off x="2908300" y="1481138"/>
            <a:ext cx="6235700" cy="5376862"/>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a typeface="ＭＳ Ｐゴシック" charset="-128"/>
            </a:endParaRPr>
          </a:p>
        </p:txBody>
      </p:sp>
      <p:sp>
        <p:nvSpPr>
          <p:cNvPr id="6" name="Rectangle 5"/>
          <p:cNvSpPr/>
          <p:nvPr/>
        </p:nvSpPr>
        <p:spPr>
          <a:xfrm>
            <a:off x="2855913" y="0"/>
            <a:ext cx="46037"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a typeface="ＭＳ Ｐゴシック" charset="-128"/>
            </a:endParaRPr>
          </a:p>
        </p:txBody>
      </p:sp>
      <p:sp>
        <p:nvSpPr>
          <p:cNvPr id="7" name="Rectangle 6"/>
          <p:cNvSpPr/>
          <p:nvPr/>
        </p:nvSpPr>
        <p:spPr bwMode="invGray">
          <a:xfrm>
            <a:off x="2855913" y="0"/>
            <a:ext cx="46037"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a typeface="ＭＳ Ｐゴシック" charset="-128"/>
            </a:endParaRPr>
          </a:p>
        </p:txBody>
      </p:sp>
      <p:sp>
        <p:nvSpPr>
          <p:cNvPr id="2" name="Title 1"/>
          <p:cNvSpPr>
            <a:spLocks noGrp="1"/>
          </p:cNvSpPr>
          <p:nvPr>
            <p:ph type="title"/>
          </p:nvPr>
        </p:nvSpPr>
        <p:spPr>
          <a:xfrm>
            <a:off x="164592" y="155448"/>
            <a:ext cx="2578608" cy="1139952"/>
          </a:xfrm>
        </p:spPr>
        <p:txBody>
          <a:bodyPr lIns="73152" bIns="0">
            <a:sp3d prstMaterial="matte"/>
          </a:bodyPr>
          <a:lstStyle>
            <a:lvl1pPr algn="r">
              <a:lnSpc>
                <a:spcPts val="2600"/>
              </a:lnSpc>
              <a:defRPr sz="2400" b="1"/>
            </a:lvl1pPr>
          </a:lstStyle>
          <a:p>
            <a:r>
              <a:rPr lang="en-US" dirty="0" smtClean="0"/>
              <a:t>Click to edit Master title style</a:t>
            </a:r>
            <a:endParaRPr lang="en-US" dirty="0"/>
          </a:p>
        </p:txBody>
      </p:sp>
      <p:sp>
        <p:nvSpPr>
          <p:cNvPr id="4" name="Text Placeholder 3"/>
          <p:cNvSpPr>
            <a:spLocks noGrp="1"/>
          </p:cNvSpPr>
          <p:nvPr>
            <p:ph type="body" sz="half" idx="2"/>
          </p:nvPr>
        </p:nvSpPr>
        <p:spPr>
          <a:xfrm>
            <a:off x="164592" y="1728216"/>
            <a:ext cx="2578608" cy="4572000"/>
          </a:xfrm>
        </p:spPr>
        <p:txBody>
          <a:bodyPr>
            <a:normAutofit/>
          </a:bodyPr>
          <a:lstStyle>
            <a:lvl1pPr marL="0" indent="0">
              <a:spcBef>
                <a:spcPts val="1200"/>
              </a:spcBef>
              <a:buNone/>
              <a:defRPr sz="1800">
                <a:latin typeface="Tw Cen MT Condensed Extra Bold" pitchFamily="34" charset="0"/>
              </a:defRPr>
            </a:lvl1pPr>
            <a:lvl2pPr marL="401638" indent="-173038">
              <a:spcBef>
                <a:spcPts val="1200"/>
              </a:spcBef>
              <a:buFontTx/>
              <a:buBlip>
                <a:blip r:embed="rId2"/>
              </a:buBlip>
              <a:defRPr sz="1600">
                <a:latin typeface="+mn-lt"/>
              </a:defRPr>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a:p>
            <a:pPr lvl="1"/>
            <a:endParaRPr lang="en-US" dirty="0" smtClean="0"/>
          </a:p>
        </p:txBody>
      </p:sp>
    </p:spTree>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Picture with Caption">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5" name="Rectangle 4"/>
          <p:cNvSpPr/>
          <p:nvPr/>
        </p:nvSpPr>
        <p:spPr bwMode="invGray">
          <a:xfrm>
            <a:off x="5105400" y="0"/>
            <a:ext cx="46038"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a typeface="ＭＳ Ｐゴシック" charset="-128"/>
            </a:endParaRPr>
          </a:p>
        </p:txBody>
      </p:sp>
      <p:sp>
        <p:nvSpPr>
          <p:cNvPr id="6" name="Rectangle 5"/>
          <p:cNvSpPr/>
          <p:nvPr userDrawn="1"/>
        </p:nvSpPr>
        <p:spPr>
          <a:xfrm>
            <a:off x="5181600" y="1481138"/>
            <a:ext cx="3962400" cy="5376862"/>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a typeface="ＭＳ Ｐゴシック" charset="-128"/>
            </a:endParaRPr>
          </a:p>
        </p:txBody>
      </p:sp>
      <p:sp>
        <p:nvSpPr>
          <p:cNvPr id="2" name="Title 1"/>
          <p:cNvSpPr>
            <a:spLocks noGrp="1"/>
          </p:cNvSpPr>
          <p:nvPr>
            <p:ph type="title"/>
          </p:nvPr>
        </p:nvSpPr>
        <p:spPr>
          <a:xfrm>
            <a:off x="164592" y="155448"/>
            <a:ext cx="4788408" cy="1139952"/>
          </a:xfrm>
        </p:spPr>
        <p:txBody>
          <a:bodyPr lIns="73152" bIns="0">
            <a:sp3d prstMaterial="matte"/>
          </a:bodyPr>
          <a:lstStyle>
            <a:lvl1pPr algn="r">
              <a:lnSpc>
                <a:spcPts val="2600"/>
              </a:lnSpc>
              <a:defRPr sz="2400" b="1"/>
            </a:lvl1pPr>
          </a:lstStyle>
          <a:p>
            <a:r>
              <a:rPr lang="en-US" dirty="0" smtClean="0"/>
              <a:t>Click to edit Master title style</a:t>
            </a:r>
            <a:endParaRPr lang="en-US" dirty="0"/>
          </a:p>
        </p:txBody>
      </p:sp>
      <p:sp>
        <p:nvSpPr>
          <p:cNvPr id="4" name="Text Placeholder 3"/>
          <p:cNvSpPr>
            <a:spLocks noGrp="1"/>
          </p:cNvSpPr>
          <p:nvPr>
            <p:ph type="body" sz="half" idx="2"/>
          </p:nvPr>
        </p:nvSpPr>
        <p:spPr>
          <a:xfrm>
            <a:off x="164592" y="1728216"/>
            <a:ext cx="4712208" cy="4748784"/>
          </a:xfrm>
        </p:spPr>
        <p:txBody>
          <a:bodyPr>
            <a:normAutofit/>
          </a:bodyPr>
          <a:lstStyle>
            <a:lvl1pPr marL="0" indent="0">
              <a:spcBef>
                <a:spcPts val="1200"/>
              </a:spcBef>
              <a:buNone/>
              <a:defRPr sz="1800">
                <a:latin typeface="Tw Cen MT Condensed Extra Bold" pitchFamily="34" charset="0"/>
              </a:defRPr>
            </a:lvl1pPr>
            <a:lvl2pPr marL="401638" indent="-173038">
              <a:spcBef>
                <a:spcPts val="1200"/>
              </a:spcBef>
              <a:buFontTx/>
              <a:buBlip>
                <a:blip r:embed="rId2"/>
              </a:buBlip>
              <a:defRPr sz="1600">
                <a:latin typeface="+mn-lt"/>
              </a:defRPr>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a:p>
            <a:pPr lvl="1"/>
            <a:endParaRPr lang="en-US" dirty="0" smtClean="0"/>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gradFill rotWithShape="1">
          <a:gsLst>
            <a:gs pos="0">
              <a:schemeClr val="bg2">
                <a:lumMod val="20000"/>
                <a:lumOff val="80000"/>
              </a:schemeClr>
            </a:gs>
            <a:gs pos="12000">
              <a:schemeClr val="bg2">
                <a:lumMod val="40000"/>
                <a:lumOff val="60000"/>
              </a:schemeClr>
            </a:gs>
            <a:gs pos="20000">
              <a:schemeClr val="bg2">
                <a:lumMod val="60000"/>
                <a:lumOff val="40000"/>
              </a:schemeClr>
            </a:gs>
            <a:gs pos="100000">
              <a:schemeClr val="bg2">
                <a:lumMod val="50000"/>
              </a:schemeClr>
            </a:gs>
          </a:gsLst>
          <a:path path="circle">
            <a:fillToRect l="10000" t="-25000" r="10000" b="125000"/>
          </a:path>
        </a:gradFill>
        <a:effectLst/>
      </p:bgPr>
    </p:bg>
    <p:spTree>
      <p:nvGrpSpPr>
        <p:cNvPr id="1" name=""/>
        <p:cNvGrpSpPr/>
        <p:nvPr/>
      </p:nvGrpSpPr>
      <p:grpSpPr>
        <a:xfrm>
          <a:off x="0" y="0"/>
          <a:ext cx="0" cy="0"/>
          <a:chOff x="0" y="0"/>
          <a:chExt cx="0" cy="0"/>
        </a:xfrm>
      </p:grpSpPr>
      <p:sp>
        <p:nvSpPr>
          <p:cNvPr id="9" name="Rectangle 8"/>
          <p:cNvSpPr/>
          <p:nvPr/>
        </p:nvSpPr>
        <p:spPr bwMode="ltGray">
          <a:xfrm>
            <a:off x="0" y="0"/>
            <a:ext cx="9143999" cy="5135430"/>
          </a:xfrm>
          <a:prstGeom prst="rect">
            <a:avLst/>
          </a:prstGeom>
          <a:gradFill>
            <a:gsLst>
              <a:gs pos="58000">
                <a:schemeClr val="bg2">
                  <a:lumMod val="75000"/>
                </a:schemeClr>
              </a:gs>
              <a:gs pos="13000">
                <a:schemeClr val="bg2">
                  <a:lumMod val="20000"/>
                  <a:lumOff val="80000"/>
                </a:schemeClr>
              </a:gs>
              <a:gs pos="100000">
                <a:schemeClr val="bg2">
                  <a:lumMod val="50000"/>
                </a:schemeClr>
              </a:gs>
            </a:gsLst>
            <a:path path="circle">
              <a:fillToRect l="10000" t="-25000" r="10000" b="125000"/>
            </a:path>
          </a:gra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a typeface="ＭＳ Ｐゴシック" charset="-128"/>
            </a:endParaRPr>
          </a:p>
        </p:txBody>
      </p:sp>
      <p:sp>
        <p:nvSpPr>
          <p:cNvPr id="10" name="Rectangle 9"/>
          <p:cNvSpPr>
            <a:spLocks noChangeArrowheads="1"/>
          </p:cNvSpPr>
          <p:nvPr/>
        </p:nvSpPr>
        <p:spPr bwMode="invGray">
          <a:xfrm>
            <a:off x="0" y="5127625"/>
            <a:ext cx="9144000" cy="46038"/>
          </a:xfrm>
          <a:prstGeom prst="rect">
            <a:avLst/>
          </a:prstGeom>
          <a:solidFill>
            <a:srgbClr val="FFFFFF"/>
          </a:solidFill>
          <a:ln w="48000" cmpd="thickThin">
            <a:noFill/>
            <a:miter lim="800000"/>
            <a:headEnd/>
            <a:tailEnd/>
          </a:ln>
          <a:effectLst>
            <a:outerShdw dist="10160" dir="5400000" algn="tl" rotWithShape="0">
              <a:srgbClr val="808080">
                <a:alpha val="59999"/>
              </a:srgbClr>
            </a:outerShdw>
          </a:effectLst>
        </p:spPr>
        <p:txBody>
          <a:bodyPr anchor="ctr"/>
          <a:lstStyle/>
          <a:p>
            <a:pPr algn="ctr">
              <a:defRPr/>
            </a:pPr>
            <a:endParaRPr lang="en-US">
              <a:solidFill>
                <a:srgbClr val="FFFFFF"/>
              </a:solidFill>
              <a:latin typeface="Tw Cen MT Condensed"/>
            </a:endParaRPr>
          </a:p>
        </p:txBody>
      </p:sp>
      <p:sp>
        <p:nvSpPr>
          <p:cNvPr id="2" name="Title 1"/>
          <p:cNvSpPr>
            <a:spLocks noGrp="1"/>
          </p:cNvSpPr>
          <p:nvPr>
            <p:ph type="ctrTitle"/>
          </p:nvPr>
        </p:nvSpPr>
        <p:spPr>
          <a:xfrm>
            <a:off x="685800" y="2083308"/>
            <a:ext cx="8077200" cy="1673352"/>
          </a:xfrm>
        </p:spPr>
        <p:txBody>
          <a:bodyPr tIns="0" bIns="0" rtlCol="0">
            <a:scene3d>
              <a:camera prst="orthographicFront"/>
              <a:lightRig rig="threePt" dir="t">
                <a:rot lat="0" lon="0" rev="4800000"/>
              </a:lightRig>
            </a:scene3d>
            <a:sp3d prstMaterial="matte">
              <a:bevelT w="50800" h="10160"/>
            </a:sp3d>
          </a:bodyPr>
          <a:lstStyle>
            <a:lvl1pPr algn="l">
              <a:defRPr sz="4400" b="1">
                <a:solidFill>
                  <a:schemeClr val="tx1">
                    <a:lumMod val="95000"/>
                  </a:schemeClr>
                </a:solidFill>
                <a:effectLst>
                  <a:outerShdw blurRad="50800" dist="38100" dir="5400000" algn="t" rotWithShape="0">
                    <a:prstClr val="black">
                      <a:alpha val="40000"/>
                    </a:prstClr>
                  </a:outerShdw>
                </a:effectLst>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85800" y="3758184"/>
            <a:ext cx="8077200" cy="1347216"/>
          </a:xfrm>
        </p:spPr>
        <p:txBody>
          <a:bodyPr lIns="118872" tIns="0" rIns="45720" bIns="0">
            <a:normAutofit/>
          </a:bodyPr>
          <a:lstStyle>
            <a:lvl1pPr marL="0" indent="0" algn="l">
              <a:buNone/>
              <a:defRPr sz="2000">
                <a:solidFill>
                  <a:schemeClr val="bg2">
                    <a:lumMod val="20000"/>
                    <a:lumOff val="8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12" name="Text Placeholder 11"/>
          <p:cNvSpPr>
            <a:spLocks noGrp="1"/>
          </p:cNvSpPr>
          <p:nvPr>
            <p:ph type="body" sz="quarter" idx="10"/>
          </p:nvPr>
        </p:nvSpPr>
        <p:spPr>
          <a:xfrm>
            <a:off x="685800" y="5257800"/>
            <a:ext cx="8077200" cy="1371600"/>
          </a:xfrm>
        </p:spPr>
        <p:txBody>
          <a:bodyPr>
            <a:noAutofit/>
          </a:bodyPr>
          <a:lstStyle>
            <a:lvl1pPr marL="0" indent="0">
              <a:buNone/>
              <a:defRPr sz="2000">
                <a:latin typeface="Tw Cen MT Condensed Extra Bold" pitchFamily="34" charset="0"/>
              </a:defRPr>
            </a:lvl1pPr>
            <a:lvl2pPr marL="0" indent="0">
              <a:buNone/>
              <a:defRPr sz="2000"/>
            </a:lvl2pPr>
            <a:lvl3pPr marL="0" indent="0">
              <a:buNone/>
              <a:defRPr sz="2000"/>
            </a:lvl3pPr>
            <a:lvl4pPr marL="0" indent="0">
              <a:buNone/>
              <a:defRPr sz="2000"/>
            </a:lvl4pPr>
            <a:lvl5pPr marL="0" indent="0">
              <a:buNone/>
              <a:defRPr sz="2000"/>
            </a:lvl5pPr>
          </a:lstStyle>
          <a:p>
            <a:pPr lvl="0"/>
            <a:r>
              <a:rPr lang="en-US" dirty="0" smtClean="0"/>
              <a:t>Click to edit Master text styles</a:t>
            </a:r>
          </a:p>
          <a:p>
            <a:pPr lvl="1"/>
            <a:r>
              <a:rPr lang="en-US" dirty="0" smtClean="0"/>
              <a:t>Second level</a:t>
            </a:r>
          </a:p>
        </p:txBody>
      </p:sp>
      <p:sp>
        <p:nvSpPr>
          <p:cNvPr id="14" name="Picture Placeholder 13"/>
          <p:cNvSpPr>
            <a:spLocks noGrp="1"/>
          </p:cNvSpPr>
          <p:nvPr>
            <p:ph type="pic" sz="quarter" idx="11"/>
          </p:nvPr>
        </p:nvSpPr>
        <p:spPr>
          <a:xfrm>
            <a:off x="3530600" y="533400"/>
            <a:ext cx="1676400" cy="1676400"/>
          </a:xfrm>
          <a:effectLst>
            <a:outerShdw blurRad="63500" sx="102000" sy="102000" algn="ctr" rotWithShape="0">
              <a:prstClr val="black">
                <a:alpha val="40000"/>
              </a:prstClr>
            </a:outerShdw>
          </a:effectLst>
        </p:spPr>
        <p:txBody>
          <a:bodyPr rtlCol="0">
            <a:normAutofit/>
          </a:bodyPr>
          <a:lstStyle/>
          <a:p>
            <a:pPr lvl="0"/>
            <a:endParaRPr lang="en-US" noProof="0"/>
          </a:p>
        </p:txBody>
      </p:sp>
      <p:sp>
        <p:nvSpPr>
          <p:cNvPr id="16" name="Picture Placeholder 13"/>
          <p:cNvSpPr>
            <a:spLocks noGrp="1"/>
          </p:cNvSpPr>
          <p:nvPr>
            <p:ph type="pic" sz="quarter" idx="12"/>
          </p:nvPr>
        </p:nvSpPr>
        <p:spPr>
          <a:xfrm>
            <a:off x="5308600" y="533400"/>
            <a:ext cx="1676400" cy="1676400"/>
          </a:xfrm>
          <a:effectLst>
            <a:outerShdw blurRad="63500" sx="102000" sy="102000" algn="ctr" rotWithShape="0">
              <a:prstClr val="black">
                <a:alpha val="40000"/>
              </a:prstClr>
            </a:outerShdw>
          </a:effectLst>
        </p:spPr>
        <p:txBody>
          <a:bodyPr rtlCol="0">
            <a:normAutofit/>
          </a:bodyPr>
          <a:lstStyle/>
          <a:p>
            <a:pPr lvl="0"/>
            <a:endParaRPr lang="en-US" noProof="0"/>
          </a:p>
        </p:txBody>
      </p:sp>
      <p:sp>
        <p:nvSpPr>
          <p:cNvPr id="18" name="Picture Placeholder 13"/>
          <p:cNvSpPr>
            <a:spLocks noGrp="1"/>
          </p:cNvSpPr>
          <p:nvPr>
            <p:ph type="pic" sz="quarter" idx="13"/>
          </p:nvPr>
        </p:nvSpPr>
        <p:spPr>
          <a:xfrm>
            <a:off x="7086600" y="533400"/>
            <a:ext cx="1676400" cy="1676400"/>
          </a:xfrm>
          <a:effectLst>
            <a:outerShdw blurRad="63500" sx="102000" sy="102000" algn="ctr" rotWithShape="0">
              <a:prstClr val="black">
                <a:alpha val="40000"/>
              </a:prstClr>
            </a:outerShdw>
          </a:effectLst>
        </p:spPr>
        <p:txBody>
          <a:bodyPr rtlCol="0">
            <a:normAutofit/>
          </a:bodyPr>
          <a:lstStyle/>
          <a:p>
            <a:pPr lvl="0"/>
            <a:endParaRPr lang="en-US" noProof="0"/>
          </a:p>
        </p:txBody>
      </p:sp>
      <p:sp>
        <p:nvSpPr>
          <p:cNvPr id="19" name="Picture Placeholder 13"/>
          <p:cNvSpPr>
            <a:spLocks noGrp="1"/>
          </p:cNvSpPr>
          <p:nvPr>
            <p:ph type="pic" sz="quarter" idx="14"/>
          </p:nvPr>
        </p:nvSpPr>
        <p:spPr>
          <a:xfrm>
            <a:off x="1752600" y="533400"/>
            <a:ext cx="1676400" cy="1676400"/>
          </a:xfrm>
          <a:effectLst>
            <a:outerShdw blurRad="63500" sx="102000" sy="102000" algn="ctr" rotWithShape="0">
              <a:prstClr val="black">
                <a:alpha val="40000"/>
              </a:prstClr>
            </a:outerShdw>
          </a:effectLst>
        </p:spPr>
        <p:txBody>
          <a:bodyPr rtlCol="0">
            <a:normAutofit/>
          </a:bodyPr>
          <a:lstStyle/>
          <a:p>
            <a:pPr lvl="0"/>
            <a:endParaRPr lang="en-US" noProof="0" dirty="0"/>
          </a:p>
        </p:txBody>
      </p:sp>
    </p:spTree>
  </p:cSld>
  <p:clrMapOvr>
    <a:overrideClrMapping bg1="dk1" tx1="lt1" bg2="dk2" tx2="lt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252728"/>
          </a:xfrm>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5"/>
          <p:cNvSpPr>
            <a:spLocks noGrp="1"/>
          </p:cNvSpPr>
          <p:nvPr>
            <p:ph type="sldNum" sz="quarter" idx="10"/>
          </p:nvPr>
        </p:nvSpPr>
        <p:spPr/>
        <p:txBody>
          <a:bodyPr/>
          <a:lstStyle>
            <a:lvl1pPr>
              <a:defRPr/>
            </a:lvl1pPr>
          </a:lstStyle>
          <a:p>
            <a:pPr>
              <a:defRPr/>
            </a:pPr>
            <a:fld id="{3B80AC19-BE2F-469F-A891-F4D3FDB14A62}"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4" name="Rectangle 3"/>
          <p:cNvSpPr/>
          <p:nvPr/>
        </p:nvSpPr>
        <p:spPr bwMode="ltGray">
          <a:xfrm>
            <a:off x="0" y="0"/>
            <a:ext cx="9144000" cy="260191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a typeface="ＭＳ Ｐゴシック" charset="-128"/>
            </a:endParaRPr>
          </a:p>
        </p:txBody>
      </p:sp>
      <p:sp>
        <p:nvSpPr>
          <p:cNvPr id="5" name="Rectangle 4"/>
          <p:cNvSpPr>
            <a:spLocks noChangeArrowheads="1"/>
          </p:cNvSpPr>
          <p:nvPr/>
        </p:nvSpPr>
        <p:spPr bwMode="invGray">
          <a:xfrm>
            <a:off x="0" y="2601913"/>
            <a:ext cx="9144000" cy="46037"/>
          </a:xfrm>
          <a:prstGeom prst="rect">
            <a:avLst/>
          </a:prstGeom>
          <a:solidFill>
            <a:srgbClr val="FFFFFF"/>
          </a:solidFill>
          <a:ln w="48000" cmpd="thickThin">
            <a:noFill/>
            <a:miter lim="800000"/>
            <a:headEnd/>
            <a:tailEnd/>
          </a:ln>
          <a:effectLst>
            <a:outerShdw dist="10160" dir="5400000" algn="tl" rotWithShape="0">
              <a:srgbClr val="808080">
                <a:alpha val="59999"/>
              </a:srgbClr>
            </a:outerShdw>
          </a:effectLst>
        </p:spPr>
        <p:txBody>
          <a:bodyPr anchor="ctr"/>
          <a:lstStyle/>
          <a:p>
            <a:pPr algn="ctr">
              <a:defRPr/>
            </a:pPr>
            <a:endParaRPr lang="en-US">
              <a:solidFill>
                <a:srgbClr val="FFFFFF"/>
              </a:solidFill>
              <a:latin typeface="Tw Cen MT Condensed"/>
            </a:endParaRPr>
          </a:p>
        </p:txBody>
      </p:sp>
      <p:sp>
        <p:nvSpPr>
          <p:cNvPr id="2" name="Title 1"/>
          <p:cNvSpPr>
            <a:spLocks noGrp="1"/>
          </p:cNvSpPr>
          <p:nvPr>
            <p:ph type="title"/>
          </p:nvPr>
        </p:nvSpPr>
        <p:spPr>
          <a:xfrm>
            <a:off x="749808" y="118872"/>
            <a:ext cx="8013192" cy="1636776"/>
          </a:xfrm>
        </p:spPr>
        <p:txBody>
          <a:bodyPr tIns="0" rIns="91440" bIns="0" rtlCol="0">
            <a:scene3d>
              <a:camera prst="orthographicFront"/>
              <a:lightRig rig="threePt" dir="t">
                <a:rot lat="0" lon="0" rev="4800000"/>
              </a:lightRig>
            </a:scene3d>
            <a:sp3d prstMaterial="matte">
              <a:bevelT w="50800" h="10160"/>
            </a:sp3d>
          </a:bodyPr>
          <a:lstStyle>
            <a:lvl1pPr algn="l">
              <a:defRPr sz="4700" b="1" cap="none" baseline="0"/>
            </a:lvl1pPr>
          </a:lstStyle>
          <a:p>
            <a:r>
              <a:rPr lang="en-US" smtClean="0"/>
              <a:t>Click to edit Master title style</a:t>
            </a:r>
            <a:endParaRPr lang="en-US"/>
          </a:p>
        </p:txBody>
      </p:sp>
      <p:sp>
        <p:nvSpPr>
          <p:cNvPr id="3" name="Text Placeholder 2"/>
          <p:cNvSpPr>
            <a:spLocks noGrp="1"/>
          </p:cNvSpPr>
          <p:nvPr>
            <p:ph type="body" idx="1"/>
          </p:nvPr>
        </p:nvSpPr>
        <p:spPr>
          <a:xfrm>
            <a:off x="740664" y="1828800"/>
            <a:ext cx="8022336" cy="685800"/>
          </a:xfrm>
        </p:spPr>
        <p:txBody>
          <a:bodyPr lIns="146304" tIns="0" rIns="45720" bIns="0"/>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6" name="Slide Number Placeholder 5"/>
          <p:cNvSpPr>
            <a:spLocks noGrp="1"/>
          </p:cNvSpPr>
          <p:nvPr>
            <p:ph type="sldNum" sz="quarter" idx="10"/>
          </p:nvPr>
        </p:nvSpPr>
        <p:spPr/>
        <p:txBody>
          <a:bodyPr/>
          <a:lstStyle>
            <a:lvl1pPr>
              <a:defRPr smtClean="0">
                <a:solidFill>
                  <a:srgbClr val="FFFFFF"/>
                </a:solidFill>
              </a:defRPr>
            </a:lvl1pPr>
          </a:lstStyle>
          <a:p>
            <a:pPr>
              <a:defRPr/>
            </a:pPr>
            <a:fld id="{8E1700E9-E55A-4A5E-8C8F-107308611995}"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5"/>
          <p:cNvSpPr>
            <a:spLocks noGrp="1"/>
          </p:cNvSpPr>
          <p:nvPr>
            <p:ph type="sldNum" sz="quarter" idx="10"/>
          </p:nvPr>
        </p:nvSpPr>
        <p:spPr/>
        <p:txBody>
          <a:bodyPr/>
          <a:lstStyle>
            <a:lvl1pPr>
              <a:defRPr/>
            </a:lvl1pPr>
          </a:lstStyle>
          <a:p>
            <a:pPr>
              <a:defRPr/>
            </a:pPr>
            <a:fld id="{C8F475BF-EF49-4C90-AE1A-2154E449759A}"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5"/>
          <p:cNvSpPr>
            <a:spLocks noGrp="1"/>
          </p:cNvSpPr>
          <p:nvPr>
            <p:ph type="sldNum" sz="quarter" idx="10"/>
          </p:nvPr>
        </p:nvSpPr>
        <p:spPr/>
        <p:txBody>
          <a:bodyPr/>
          <a:lstStyle>
            <a:lvl1pPr>
              <a:defRPr/>
            </a:lvl1pPr>
          </a:lstStyle>
          <a:p>
            <a:pPr>
              <a:defRPr/>
            </a:pPr>
            <a:fld id="{636EB17A-C538-4624-8337-D1AA33A80B8A}"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5"/>
          <p:cNvSpPr>
            <a:spLocks noGrp="1"/>
          </p:cNvSpPr>
          <p:nvPr>
            <p:ph type="sldNum" sz="quarter" idx="10"/>
          </p:nvPr>
        </p:nvSpPr>
        <p:spPr/>
        <p:txBody>
          <a:bodyPr/>
          <a:lstStyle>
            <a:lvl1pPr>
              <a:defRPr/>
            </a:lvl1pPr>
          </a:lstStyle>
          <a:p>
            <a:pPr>
              <a:defRPr/>
            </a:pPr>
            <a:fld id="{23C34EED-25EC-4911-B528-CEAC35934B8F}"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p:bg>
      <p:bgRef idx="1002">
        <a:schemeClr val="bg2"/>
      </p:bgRef>
    </p:bg>
    <p:spTree>
      <p:nvGrpSpPr>
        <p:cNvPr id="1" name=""/>
        <p:cNvGrpSpPr/>
        <p:nvPr/>
      </p:nvGrpSpPr>
      <p:grpSpPr>
        <a:xfrm>
          <a:off x="0" y="0"/>
          <a:ext cx="0" cy="0"/>
          <a:chOff x="0" y="0"/>
          <a:chExt cx="0" cy="0"/>
        </a:xfrm>
      </p:grpSpPr>
      <p:sp>
        <p:nvSpPr>
          <p:cNvPr id="2" name="Rectangle 1"/>
          <p:cNvSpPr/>
          <p:nvPr userDrawn="1"/>
        </p:nvSpPr>
        <p:spPr bwMode="ltGray">
          <a:xfrm>
            <a:off x="0" y="0"/>
            <a:ext cx="9143999" cy="5135430"/>
          </a:xfrm>
          <a:prstGeom prst="rect">
            <a:avLst/>
          </a:prstGeom>
          <a:gradFill>
            <a:gsLst>
              <a:gs pos="58000">
                <a:schemeClr val="bg2">
                  <a:lumMod val="75000"/>
                </a:schemeClr>
              </a:gs>
              <a:gs pos="13000">
                <a:schemeClr val="bg2">
                  <a:lumMod val="20000"/>
                  <a:lumOff val="80000"/>
                </a:schemeClr>
              </a:gs>
              <a:gs pos="100000">
                <a:schemeClr val="bg2">
                  <a:lumMod val="50000"/>
                </a:schemeClr>
              </a:gs>
            </a:gsLst>
            <a:path path="circle">
              <a:fillToRect l="10000" t="-25000" r="10000" b="125000"/>
            </a:path>
          </a:gra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a typeface="ＭＳ Ｐゴシック" charset="-128"/>
            </a:endParaRPr>
          </a:p>
        </p:txBody>
      </p:sp>
      <p:sp>
        <p:nvSpPr>
          <p:cNvPr id="3" name="Rectangle 2"/>
          <p:cNvSpPr>
            <a:spLocks noChangeArrowheads="1"/>
          </p:cNvSpPr>
          <p:nvPr userDrawn="1"/>
        </p:nvSpPr>
        <p:spPr bwMode="invGray">
          <a:xfrm>
            <a:off x="0" y="5127625"/>
            <a:ext cx="9144000" cy="46038"/>
          </a:xfrm>
          <a:prstGeom prst="rect">
            <a:avLst/>
          </a:prstGeom>
          <a:solidFill>
            <a:srgbClr val="FFFFFF"/>
          </a:solidFill>
          <a:ln w="48000" cmpd="thickThin">
            <a:noFill/>
            <a:miter lim="800000"/>
            <a:headEnd/>
            <a:tailEnd/>
          </a:ln>
          <a:effectLst>
            <a:outerShdw dist="10160" dir="5400000" algn="tl" rotWithShape="0">
              <a:srgbClr val="808080">
                <a:alpha val="59999"/>
              </a:srgbClr>
            </a:outerShdw>
          </a:effectLst>
        </p:spPr>
        <p:txBody>
          <a:bodyPr anchor="ctr"/>
          <a:lstStyle/>
          <a:p>
            <a:pPr algn="ctr">
              <a:defRPr/>
            </a:pPr>
            <a:endParaRPr lang="en-US">
              <a:solidFill>
                <a:srgbClr val="FFFFFF"/>
              </a:solidFill>
              <a:latin typeface="Tw Cen MT Condensed"/>
            </a:endParaRPr>
          </a:p>
        </p:txBody>
      </p:sp>
      <p:sp>
        <p:nvSpPr>
          <p:cNvPr id="4" name="Slide Number Placeholder 3"/>
          <p:cNvSpPr>
            <a:spLocks noGrp="1"/>
          </p:cNvSpPr>
          <p:nvPr>
            <p:ph type="sldNum" sz="quarter" idx="10"/>
          </p:nvPr>
        </p:nvSpPr>
        <p:spPr/>
        <p:txBody>
          <a:bodyPr/>
          <a:lstStyle>
            <a:lvl1pPr>
              <a:defRPr smtClean="0">
                <a:solidFill>
                  <a:srgbClr val="FFFFFF"/>
                </a:solidFill>
              </a:defRPr>
            </a:lvl1pPr>
          </a:lstStyle>
          <a:p>
            <a:pPr>
              <a:defRPr/>
            </a:pPr>
            <a:fld id="{1DCA21E7-7037-4BF1-BE01-3047625DCCB5}"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5" name="Rectangle 4"/>
          <p:cNvSpPr/>
          <p:nvPr/>
        </p:nvSpPr>
        <p:spPr bwMode="invGray">
          <a:xfrm>
            <a:off x="2855913" y="0"/>
            <a:ext cx="46037" cy="145415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a typeface="ＭＳ Ｐゴシック" charset="-128"/>
            </a:endParaRPr>
          </a:p>
        </p:txBody>
      </p:sp>
      <p:sp>
        <p:nvSpPr>
          <p:cNvPr id="6" name="Rectangle 5"/>
          <p:cNvSpPr/>
          <p:nvPr/>
        </p:nvSpPr>
        <p:spPr bwMode="invGray">
          <a:xfrm>
            <a:off x="2855913" y="0"/>
            <a:ext cx="46037" cy="145415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a typeface="ＭＳ Ｐゴシック" charset="-128"/>
            </a:endParaRPr>
          </a:p>
        </p:txBody>
      </p:sp>
      <p:sp>
        <p:nvSpPr>
          <p:cNvPr id="3" name="Content Placeholder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 name="Title 1"/>
          <p:cNvSpPr>
            <a:spLocks noGrp="1"/>
          </p:cNvSpPr>
          <p:nvPr>
            <p:ph type="title"/>
          </p:nvPr>
        </p:nvSpPr>
        <p:spPr>
          <a:xfrm>
            <a:off x="164592" y="155448"/>
            <a:ext cx="2578608" cy="1139952"/>
          </a:xfrm>
        </p:spPr>
        <p:txBody>
          <a:bodyPr lIns="73152" bIns="0">
            <a:sp3d prstMaterial="matte"/>
          </a:bodyPr>
          <a:lstStyle>
            <a:lvl1pPr algn="r">
              <a:lnSpc>
                <a:spcPts val="2600"/>
              </a:lnSpc>
              <a:defRPr sz="2400" b="1"/>
            </a:lvl1pPr>
          </a:lstStyle>
          <a:p>
            <a:r>
              <a:rPr lang="en-US" dirty="0" smtClean="0"/>
              <a:t>Click to edit Master title style</a:t>
            </a:r>
            <a:endParaRPr lang="en-US" dirty="0"/>
          </a:p>
        </p:txBody>
      </p:sp>
      <p:sp>
        <p:nvSpPr>
          <p:cNvPr id="7" name="Slide Number Placeholder 6"/>
          <p:cNvSpPr>
            <a:spLocks noGrp="1"/>
          </p:cNvSpPr>
          <p:nvPr>
            <p:ph type="sldNum" sz="quarter" idx="10"/>
          </p:nvPr>
        </p:nvSpPr>
        <p:spPr/>
        <p:txBody>
          <a:bodyPr/>
          <a:lstStyle>
            <a:lvl1pPr>
              <a:defRPr smtClean="0"/>
            </a:lvl1pPr>
          </a:lstStyle>
          <a:p>
            <a:pPr>
              <a:defRPr/>
            </a:pPr>
            <a:fld id="{202BE7B3-8DD3-4BDF-AB1A-DF9DE94C1B49}"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5.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4.png"/><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19" Type="http://schemas.openxmlformats.org/officeDocument/2006/relationships/image" Target="../media/image6.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a:spLocks noChangeArrowheads="1"/>
          </p:cNvSpPr>
          <p:nvPr/>
        </p:nvSpPr>
        <p:spPr bwMode="invGray">
          <a:xfrm>
            <a:off x="0" y="1436688"/>
            <a:ext cx="9144000" cy="44450"/>
          </a:xfrm>
          <a:prstGeom prst="rect">
            <a:avLst/>
          </a:prstGeom>
          <a:solidFill>
            <a:srgbClr val="FFFFFF"/>
          </a:solidFill>
          <a:ln w="48000" cmpd="thickThin">
            <a:noFill/>
            <a:miter lim="800000"/>
            <a:headEnd/>
            <a:tailEnd/>
          </a:ln>
          <a:effectLst>
            <a:outerShdw dist="10160" dir="5400000" algn="tl" rotWithShape="0">
              <a:srgbClr val="808080">
                <a:alpha val="59999"/>
              </a:srgbClr>
            </a:outerShdw>
          </a:effectLst>
        </p:spPr>
        <p:txBody>
          <a:bodyPr anchor="ctr"/>
          <a:lstStyle/>
          <a:p>
            <a:pPr algn="ctr">
              <a:defRPr/>
            </a:pPr>
            <a:endParaRPr lang="en-US">
              <a:solidFill>
                <a:srgbClr val="FFFFFF"/>
              </a:solidFill>
              <a:latin typeface="Tw Cen MT Condensed"/>
            </a:endParaRPr>
          </a:p>
        </p:txBody>
      </p:sp>
      <p:sp>
        <p:nvSpPr>
          <p:cNvPr id="7" name="Rectangle 6"/>
          <p:cNvSpPr/>
          <p:nvPr/>
        </p:nvSpPr>
        <p:spPr bwMode="ltGray">
          <a:xfrm>
            <a:off x="0" y="0"/>
            <a:ext cx="9143999" cy="1433733"/>
          </a:xfrm>
          <a:prstGeom prst="rect">
            <a:avLst/>
          </a:prstGeom>
          <a:gradFill>
            <a:gsLst>
              <a:gs pos="58000">
                <a:schemeClr val="tx2"/>
              </a:gs>
              <a:gs pos="13000">
                <a:schemeClr val="tx2">
                  <a:lumMod val="60000"/>
                  <a:lumOff val="40000"/>
                </a:schemeClr>
              </a:gs>
              <a:gs pos="100000">
                <a:schemeClr val="tx2">
                  <a:lumMod val="50000"/>
                </a:schemeClr>
              </a:gs>
            </a:gsLst>
            <a:path path="circle">
              <a:fillToRect l="10000" t="-25000" r="10000" b="125000"/>
            </a:path>
          </a:gra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a typeface="ＭＳ Ｐゴシック" charset="-128"/>
            </a:endParaRPr>
          </a:p>
        </p:txBody>
      </p:sp>
      <p:sp>
        <p:nvSpPr>
          <p:cNvPr id="2" name="Title Placeholder 1"/>
          <p:cNvSpPr>
            <a:spLocks noGrp="1"/>
          </p:cNvSpPr>
          <p:nvPr>
            <p:ph type="title"/>
          </p:nvPr>
        </p:nvSpPr>
        <p:spPr>
          <a:xfrm>
            <a:off x="457200" y="152400"/>
            <a:ext cx="8229600" cy="1250950"/>
          </a:xfrm>
          <a:prstGeom prst="rect">
            <a:avLst/>
          </a:prstGeom>
        </p:spPr>
        <p:txBody>
          <a:bodyPr vert="horz" wrap="square" lIns="91440" tIns="45720" rIns="45720" bIns="45720" numCol="1" anchor="b" anchorCtr="0" compatLnSpc="1">
            <a:prstTxWarp prst="textNoShape">
              <a:avLst/>
            </a:prstTxWarp>
            <a:normAutofit/>
          </a:bodyPr>
          <a:lstStyle/>
          <a:p>
            <a:pPr lvl="0"/>
            <a:r>
              <a:rPr lang="en-US" smtClean="0"/>
              <a:t>Click to edit Master title style</a:t>
            </a:r>
          </a:p>
        </p:txBody>
      </p:sp>
      <p:sp>
        <p:nvSpPr>
          <p:cNvPr id="1031" name="Text Placeholder 2"/>
          <p:cNvSpPr>
            <a:spLocks noGrp="1"/>
          </p:cNvSpPr>
          <p:nvPr>
            <p:ph type="body" idx="1"/>
          </p:nvPr>
        </p:nvSpPr>
        <p:spPr bwMode="auto">
          <a:xfrm>
            <a:off x="457200" y="1774825"/>
            <a:ext cx="8229600" cy="4625975"/>
          </a:xfrm>
          <a:prstGeom prst="rect">
            <a:avLst/>
          </a:prstGeom>
          <a:noFill/>
          <a:ln w="9525">
            <a:noFill/>
            <a:miter lim="800000"/>
            <a:headEnd/>
            <a:tailEnd/>
          </a:ln>
        </p:spPr>
        <p:txBody>
          <a:bodyPr vert="horz" wrap="square" lIns="54864" tIns="9144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6" name="Slide Number Placeholder 5"/>
          <p:cNvSpPr>
            <a:spLocks noGrp="1"/>
          </p:cNvSpPr>
          <p:nvPr>
            <p:ph type="sldNum" sz="quarter" idx="4"/>
          </p:nvPr>
        </p:nvSpPr>
        <p:spPr>
          <a:xfrm>
            <a:off x="8204200" y="6477000"/>
            <a:ext cx="733425" cy="274638"/>
          </a:xfrm>
          <a:prstGeom prst="rect">
            <a:avLst/>
          </a:prstGeom>
        </p:spPr>
        <p:txBody>
          <a:bodyPr vert="horz" wrap="square" lIns="91440" tIns="45720" rIns="91440" bIns="0" numCol="1" anchor="b" anchorCtr="0" compatLnSpc="1">
            <a:prstTxWarp prst="textNoShape">
              <a:avLst/>
            </a:prstTxWarp>
          </a:bodyPr>
          <a:lstStyle>
            <a:lvl1pPr algn="r">
              <a:defRPr sz="1000" smtClean="0">
                <a:solidFill>
                  <a:srgbClr val="3F3F3F"/>
                </a:solidFill>
                <a:latin typeface="Tw Cen MT Condensed"/>
              </a:defRPr>
            </a:lvl1pPr>
          </a:lstStyle>
          <a:p>
            <a:pPr>
              <a:defRPr/>
            </a:pPr>
            <a:fld id="{90EC95BF-3CF3-489D-B65D-3108E30D6902}" type="slidenum">
              <a:rPr lang="en-US"/>
              <a:pPr>
                <a:defRPr/>
              </a:pPr>
              <a:t>‹#›</a:t>
            </a:fld>
            <a:endParaRPr lang="en-US"/>
          </a:p>
        </p:txBody>
      </p:sp>
      <p:grpSp>
        <p:nvGrpSpPr>
          <p:cNvPr id="1033" name="Group 16"/>
          <p:cNvGrpSpPr>
            <a:grpSpLocks/>
          </p:cNvGrpSpPr>
          <p:nvPr userDrawn="1"/>
        </p:nvGrpSpPr>
        <p:grpSpPr bwMode="auto">
          <a:xfrm>
            <a:off x="7758113" y="76200"/>
            <a:ext cx="1314450" cy="1314450"/>
            <a:chOff x="72" y="84"/>
            <a:chExt cx="828" cy="828"/>
          </a:xfrm>
        </p:grpSpPr>
        <p:sp>
          <p:nvSpPr>
            <p:cNvPr id="11" name="Oval 10"/>
            <p:cNvSpPr>
              <a:spLocks noChangeAspect="1" noChangeArrowheads="1"/>
            </p:cNvSpPr>
            <p:nvPr userDrawn="1"/>
          </p:nvSpPr>
          <p:spPr bwMode="auto">
            <a:xfrm>
              <a:off x="72" y="84"/>
              <a:ext cx="828" cy="828"/>
            </a:xfrm>
            <a:prstGeom prst="ellipse">
              <a:avLst/>
            </a:prstGeom>
            <a:solidFill>
              <a:srgbClr val="FFFFFF"/>
            </a:solidFill>
            <a:ln w="9525">
              <a:noFill/>
              <a:round/>
              <a:headEnd/>
              <a:tailEnd/>
            </a:ln>
          </p:spPr>
          <p:txBody>
            <a:bodyPr lIns="36576" tIns="36576" rIns="36576" bIns="36576"/>
            <a:lstStyle/>
            <a:p>
              <a:pPr>
                <a:defRPr/>
              </a:pPr>
              <a:endParaRPr lang="en-US"/>
            </a:p>
          </p:txBody>
        </p:sp>
        <p:pic>
          <p:nvPicPr>
            <p:cNvPr id="1038" name="Picture 11" descr="NOAA seal 2"/>
            <p:cNvPicPr>
              <a:picLocks noChangeAspect="1" noChangeArrowheads="1"/>
            </p:cNvPicPr>
            <p:nvPr userDrawn="1"/>
          </p:nvPicPr>
          <p:blipFill>
            <a:blip r:embed="rId15" cstate="print"/>
            <a:srcRect/>
            <a:stretch>
              <a:fillRect/>
            </a:stretch>
          </p:blipFill>
          <p:spPr bwMode="auto">
            <a:xfrm>
              <a:off x="72" y="84"/>
              <a:ext cx="828" cy="828"/>
            </a:xfrm>
            <a:prstGeom prst="rect">
              <a:avLst/>
            </a:prstGeom>
            <a:noFill/>
            <a:ln w="9525">
              <a:noFill/>
              <a:miter lim="800000"/>
              <a:headEnd/>
              <a:tailEnd/>
            </a:ln>
          </p:spPr>
        </p:pic>
      </p:grpSp>
      <p:grpSp>
        <p:nvGrpSpPr>
          <p:cNvPr id="1034" name="Group 17"/>
          <p:cNvGrpSpPr>
            <a:grpSpLocks/>
          </p:cNvGrpSpPr>
          <p:nvPr userDrawn="1"/>
        </p:nvGrpSpPr>
        <p:grpSpPr bwMode="auto">
          <a:xfrm>
            <a:off x="87313" y="82550"/>
            <a:ext cx="1295400" cy="1298575"/>
            <a:chOff x="4560" y="3448"/>
            <a:chExt cx="541" cy="536"/>
          </a:xfrm>
        </p:grpSpPr>
        <p:sp>
          <p:nvSpPr>
            <p:cNvPr id="14" name="Oval 11"/>
            <p:cNvSpPr>
              <a:spLocks noChangeArrowheads="1"/>
            </p:cNvSpPr>
            <p:nvPr userDrawn="1"/>
          </p:nvSpPr>
          <p:spPr bwMode="auto">
            <a:xfrm>
              <a:off x="4560" y="3448"/>
              <a:ext cx="541" cy="536"/>
            </a:xfrm>
            <a:prstGeom prst="ellipse">
              <a:avLst/>
            </a:prstGeom>
            <a:solidFill>
              <a:schemeClr val="bg1"/>
            </a:solidFill>
            <a:ln w="19050">
              <a:solidFill>
                <a:schemeClr val="bg1"/>
              </a:solidFill>
              <a:round/>
              <a:headEnd/>
              <a:tailEnd/>
            </a:ln>
            <a:effectLst/>
          </p:spPr>
          <p:txBody>
            <a:bodyPr wrap="none" anchor="ctr"/>
            <a:lstStyle/>
            <a:p>
              <a:pPr>
                <a:defRPr/>
              </a:pPr>
              <a:endParaRPr lang="en-US"/>
            </a:p>
          </p:txBody>
        </p:sp>
        <p:pic>
          <p:nvPicPr>
            <p:cNvPr id="1036" name="Picture 12"/>
            <p:cNvPicPr>
              <a:picLocks noChangeAspect="1" noChangeArrowheads="1"/>
            </p:cNvPicPr>
            <p:nvPr userDrawn="1"/>
          </p:nvPicPr>
          <p:blipFill>
            <a:blip r:embed="rId16" cstate="print"/>
            <a:srcRect/>
            <a:stretch>
              <a:fillRect/>
            </a:stretch>
          </p:blipFill>
          <p:spPr bwMode="auto">
            <a:xfrm>
              <a:off x="4568" y="3460"/>
              <a:ext cx="520" cy="516"/>
            </a:xfrm>
            <a:prstGeom prst="rect">
              <a:avLst/>
            </a:prstGeom>
            <a:noFill/>
            <a:ln w="9525">
              <a:noFill/>
              <a:miter lim="800000"/>
              <a:headEnd/>
              <a:tailEnd/>
            </a:ln>
          </p:spPr>
        </p:pic>
      </p:grpSp>
    </p:spTree>
  </p:cSld>
  <p:clrMap bg1="lt1" tx1="dk1" bg2="lt2" tx2="dk2" accent1="accent1" accent2="accent2" accent3="accent3" accent4="accent4" accent5="accent5" accent6="accent6" hlink="hlink" folHlink="folHlink"/>
  <p:sldLayoutIdLst>
    <p:sldLayoutId id="2147483717" r:id="rId1"/>
    <p:sldLayoutId id="2147483709" r:id="rId2"/>
    <p:sldLayoutId id="2147483705" r:id="rId3"/>
    <p:sldLayoutId id="2147483710" r:id="rId4"/>
    <p:sldLayoutId id="2147483706" r:id="rId5"/>
    <p:sldLayoutId id="2147483707" r:id="rId6"/>
    <p:sldLayoutId id="2147483708" r:id="rId7"/>
    <p:sldLayoutId id="2147483711" r:id="rId8"/>
    <p:sldLayoutId id="2147483712" r:id="rId9"/>
    <p:sldLayoutId id="2147483713" r:id="rId10"/>
    <p:sldLayoutId id="2147483714" r:id="rId11"/>
    <p:sldLayoutId id="2147483715" r:id="rId12"/>
    <p:sldLayoutId id="2147483716" r:id="rId13"/>
  </p:sldLayoutIdLst>
  <p:hf hdr="0" ftr="0" dt="0"/>
  <p:txStyles>
    <p:titleStyle>
      <a:lvl1pPr algn="l" rtl="0" eaLnBrk="0" fontAlgn="base" hangingPunct="0">
        <a:spcBef>
          <a:spcPct val="0"/>
        </a:spcBef>
        <a:spcAft>
          <a:spcPct val="0"/>
        </a:spcAft>
        <a:defRPr lang="en-US" sz="4400" b="1" kern="1200" dirty="0">
          <a:solidFill>
            <a:schemeClr val="bg1"/>
          </a:solidFill>
          <a:effectLst>
            <a:outerShdw blurRad="50800" dist="38100" dir="5400000" algn="t" rotWithShape="0">
              <a:prstClr val="black">
                <a:alpha val="40000"/>
              </a:prstClr>
            </a:outerShdw>
          </a:effectLst>
          <a:latin typeface="+mj-lt"/>
          <a:ea typeface="ＭＳ Ｐゴシック" charset="-128"/>
          <a:cs typeface="+mj-cs"/>
        </a:defRPr>
      </a:lvl1pPr>
      <a:lvl2pPr algn="l" rtl="0" eaLnBrk="0" fontAlgn="base" hangingPunct="0">
        <a:spcBef>
          <a:spcPct val="0"/>
        </a:spcBef>
        <a:spcAft>
          <a:spcPct val="0"/>
        </a:spcAft>
        <a:defRPr sz="4400" b="1">
          <a:solidFill>
            <a:schemeClr val="bg1"/>
          </a:solidFill>
          <a:latin typeface="Tw Cen MT" charset="-18"/>
          <a:ea typeface="ＭＳ Ｐゴシック" charset="-128"/>
        </a:defRPr>
      </a:lvl2pPr>
      <a:lvl3pPr algn="l" rtl="0" eaLnBrk="0" fontAlgn="base" hangingPunct="0">
        <a:spcBef>
          <a:spcPct val="0"/>
        </a:spcBef>
        <a:spcAft>
          <a:spcPct val="0"/>
        </a:spcAft>
        <a:defRPr sz="4400" b="1">
          <a:solidFill>
            <a:schemeClr val="bg1"/>
          </a:solidFill>
          <a:latin typeface="Tw Cen MT" charset="-18"/>
          <a:ea typeface="ＭＳ Ｐゴシック" charset="-128"/>
        </a:defRPr>
      </a:lvl3pPr>
      <a:lvl4pPr algn="l" rtl="0" eaLnBrk="0" fontAlgn="base" hangingPunct="0">
        <a:spcBef>
          <a:spcPct val="0"/>
        </a:spcBef>
        <a:spcAft>
          <a:spcPct val="0"/>
        </a:spcAft>
        <a:defRPr sz="4400" b="1">
          <a:solidFill>
            <a:schemeClr val="bg1"/>
          </a:solidFill>
          <a:latin typeface="Tw Cen MT" charset="-18"/>
          <a:ea typeface="ＭＳ Ｐゴシック" charset="-128"/>
        </a:defRPr>
      </a:lvl4pPr>
      <a:lvl5pPr algn="l" rtl="0" eaLnBrk="0" fontAlgn="base" hangingPunct="0">
        <a:spcBef>
          <a:spcPct val="0"/>
        </a:spcBef>
        <a:spcAft>
          <a:spcPct val="0"/>
        </a:spcAft>
        <a:defRPr sz="4400" b="1">
          <a:solidFill>
            <a:schemeClr val="bg1"/>
          </a:solidFill>
          <a:latin typeface="Tw Cen MT" charset="-18"/>
          <a:ea typeface="ＭＳ Ｐゴシック" charset="-128"/>
        </a:defRPr>
      </a:lvl5pPr>
      <a:lvl6pPr marL="457200" algn="l" rtl="0" fontAlgn="base">
        <a:spcBef>
          <a:spcPct val="0"/>
        </a:spcBef>
        <a:spcAft>
          <a:spcPct val="0"/>
        </a:spcAft>
        <a:defRPr sz="4400" b="1">
          <a:solidFill>
            <a:schemeClr val="bg1"/>
          </a:solidFill>
          <a:latin typeface="Tw Cen MT" charset="-18"/>
          <a:ea typeface="ＭＳ Ｐゴシック" charset="-128"/>
        </a:defRPr>
      </a:lvl6pPr>
      <a:lvl7pPr marL="914400" algn="l" rtl="0" fontAlgn="base">
        <a:spcBef>
          <a:spcPct val="0"/>
        </a:spcBef>
        <a:spcAft>
          <a:spcPct val="0"/>
        </a:spcAft>
        <a:defRPr sz="4400" b="1">
          <a:solidFill>
            <a:schemeClr val="bg1"/>
          </a:solidFill>
          <a:latin typeface="Tw Cen MT" charset="-18"/>
          <a:ea typeface="ＭＳ Ｐゴシック" charset="-128"/>
        </a:defRPr>
      </a:lvl7pPr>
      <a:lvl8pPr marL="1371600" algn="l" rtl="0" fontAlgn="base">
        <a:spcBef>
          <a:spcPct val="0"/>
        </a:spcBef>
        <a:spcAft>
          <a:spcPct val="0"/>
        </a:spcAft>
        <a:defRPr sz="4400" b="1">
          <a:solidFill>
            <a:schemeClr val="bg1"/>
          </a:solidFill>
          <a:latin typeface="Tw Cen MT" charset="-18"/>
          <a:ea typeface="ＭＳ Ｐゴシック" charset="-128"/>
        </a:defRPr>
      </a:lvl8pPr>
      <a:lvl9pPr marL="1828800" algn="l" rtl="0" fontAlgn="base">
        <a:spcBef>
          <a:spcPct val="0"/>
        </a:spcBef>
        <a:spcAft>
          <a:spcPct val="0"/>
        </a:spcAft>
        <a:defRPr sz="4400" b="1">
          <a:solidFill>
            <a:schemeClr val="bg1"/>
          </a:solidFill>
          <a:latin typeface="Tw Cen MT" charset="-18"/>
          <a:ea typeface="ＭＳ Ｐゴシック" charset="-128"/>
        </a:defRPr>
      </a:lvl9pPr>
    </p:titleStyle>
    <p:bodyStyle>
      <a:lvl1pPr marL="119063" indent="-119063" algn="l" rtl="0" eaLnBrk="0" fontAlgn="base" hangingPunct="0">
        <a:spcBef>
          <a:spcPct val="0"/>
        </a:spcBef>
        <a:spcAft>
          <a:spcPct val="0"/>
        </a:spcAft>
        <a:buClr>
          <a:schemeClr val="accent1"/>
        </a:buClr>
        <a:buSzPct val="80000"/>
        <a:buFont typeface="Wingdings 2" charset="2"/>
        <a:defRPr sz="2800" kern="1200">
          <a:solidFill>
            <a:schemeClr val="tx1"/>
          </a:solidFill>
          <a:latin typeface="+mj-lt"/>
          <a:ea typeface="ＭＳ Ｐゴシック" charset="-128"/>
          <a:cs typeface="+mn-cs"/>
        </a:defRPr>
      </a:lvl1pPr>
      <a:lvl2pPr marL="730250" indent="-273050" algn="l" rtl="0" eaLnBrk="0" fontAlgn="base" hangingPunct="0">
        <a:spcBef>
          <a:spcPct val="0"/>
        </a:spcBef>
        <a:spcAft>
          <a:spcPct val="0"/>
        </a:spcAft>
        <a:buClr>
          <a:schemeClr val="accent2"/>
        </a:buClr>
        <a:buSzPct val="90000"/>
        <a:buBlip>
          <a:blip r:embed="rId17"/>
        </a:buBlip>
        <a:defRPr sz="2400" kern="1200">
          <a:solidFill>
            <a:schemeClr val="tx1"/>
          </a:solidFill>
          <a:latin typeface="+mn-lt"/>
          <a:ea typeface="ＭＳ Ｐゴシック" charset="-128"/>
          <a:cs typeface="+mn-cs"/>
        </a:defRPr>
      </a:lvl2pPr>
      <a:lvl3pPr marL="1033463" indent="-266700" algn="l" rtl="0" eaLnBrk="0" fontAlgn="base" hangingPunct="0">
        <a:spcBef>
          <a:spcPct val="0"/>
        </a:spcBef>
        <a:spcAft>
          <a:spcPct val="0"/>
        </a:spcAft>
        <a:buClr>
          <a:srgbClr val="9BBB59"/>
        </a:buClr>
        <a:buSzPct val="90000"/>
        <a:buBlip>
          <a:blip r:embed="rId18"/>
        </a:buBlip>
        <a:defRPr sz="2000" kern="1200">
          <a:solidFill>
            <a:schemeClr val="tx1"/>
          </a:solidFill>
          <a:latin typeface="+mn-lt"/>
          <a:ea typeface="ＭＳ Ｐゴシック" charset="-128"/>
          <a:cs typeface="+mn-cs"/>
        </a:defRPr>
      </a:lvl3pPr>
      <a:lvl4pPr marL="1262063" indent="-228600" algn="l" rtl="0" eaLnBrk="0" fontAlgn="base" hangingPunct="0">
        <a:spcBef>
          <a:spcPct val="0"/>
        </a:spcBef>
        <a:spcAft>
          <a:spcPct val="0"/>
        </a:spcAft>
        <a:buClr>
          <a:srgbClr val="8064A2"/>
        </a:buClr>
        <a:buSzPct val="90000"/>
        <a:buBlip>
          <a:blip r:embed="rId19"/>
        </a:buBlip>
        <a:defRPr sz="2000" kern="1200">
          <a:solidFill>
            <a:schemeClr val="tx1"/>
          </a:solidFill>
          <a:latin typeface="+mn-lt"/>
          <a:ea typeface="ＭＳ Ｐゴシック" charset="-128"/>
          <a:cs typeface="+mn-cs"/>
        </a:defRPr>
      </a:lvl4pPr>
      <a:lvl5pPr marL="1425575" indent="-182563" algn="l" rtl="0" eaLnBrk="0" fontAlgn="base" hangingPunct="0">
        <a:spcBef>
          <a:spcPct val="0"/>
        </a:spcBef>
        <a:spcAft>
          <a:spcPct val="0"/>
        </a:spcAft>
        <a:buClr>
          <a:srgbClr val="4BACC6"/>
        </a:buClr>
        <a:buFont typeface="Wingdings 3" charset="2"/>
        <a:buChar char=""/>
        <a:defRPr lang="en-US" sz="2000" kern="1200">
          <a:solidFill>
            <a:schemeClr val="tx1"/>
          </a:solidFill>
          <a:latin typeface="+mn-lt"/>
          <a:ea typeface="ＭＳ Ｐゴシック" charset="-128"/>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7.png"/><Relationship Id="rId7" Type="http://schemas.openxmlformats.org/officeDocument/2006/relationships/image" Target="../media/image11.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10" Type="http://schemas.openxmlformats.org/officeDocument/2006/relationships/image" Target="../media/image14.jpeg"/><Relationship Id="rId4" Type="http://schemas.openxmlformats.org/officeDocument/2006/relationships/image" Target="../media/image8.png"/><Relationship Id="rId9" Type="http://schemas.openxmlformats.org/officeDocument/2006/relationships/image" Target="../media/image13.jpeg"/></Relationships>
</file>

<file path=ppt/slides/_rels/slide10.xml.rels><?xml version="1.0" encoding="UTF-8" standalone="yes"?>
<Relationships xmlns="http://schemas.openxmlformats.org/package/2006/relationships"><Relationship Id="rId8" Type="http://schemas.openxmlformats.org/officeDocument/2006/relationships/image" Target="../media/image41.jpeg"/><Relationship Id="rId3" Type="http://schemas.openxmlformats.org/officeDocument/2006/relationships/image" Target="../media/image38.jpeg"/><Relationship Id="rId7" Type="http://schemas.openxmlformats.org/officeDocument/2006/relationships/hyperlink" Target="http://www.google.com/imgres?imgurl=http://www.noaanews.noaa.gov/stories2008/images/tsumamiready.jpg&amp;imgrefurl=http://www.noaanews.noaa.gov/stories2008/20081210_tsunamiready.html&amp;usg=__tKPbLqc3ltq2PyAnu60OdrH2PPk=&amp;h=713&amp;w=710&amp;sz=259&amp;hl=en&amp;start=1&amp;zoom=1&amp;um=1&amp;itbs=1&amp;tbnid=w9KxGUALKwsYyM:&amp;tbnh=140&amp;tbnw=139&amp;prev=/images%3Fq%3Dtsunami%2Bready%2Bsite:noaa.gov%26um%3D1%26hl%3Den%26tbs%3Disch:1" TargetMode="External"/><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40.jpeg"/><Relationship Id="rId5" Type="http://schemas.openxmlformats.org/officeDocument/2006/relationships/hyperlink" Target="http://www.noaa.gov/features/economic/images/harbor_midsize.jpg" TargetMode="External"/><Relationship Id="rId4" Type="http://schemas.openxmlformats.org/officeDocument/2006/relationships/image" Target="../media/image39.jpeg"/><Relationship Id="rId9" Type="http://schemas.openxmlformats.org/officeDocument/2006/relationships/image" Target="../media/image42.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21.png"/><Relationship Id="rId4" Type="http://schemas.openxmlformats.org/officeDocument/2006/relationships/image" Target="../media/image20.png"/></Relationships>
</file>

<file path=ppt/slides/_rels/slide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23.jpeg"/></Relationships>
</file>

<file path=ppt/slides/_rels/slide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5.jpeg"/><Relationship Id="rId7" Type="http://schemas.openxmlformats.org/officeDocument/2006/relationships/image" Target="../media/image29.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28.png"/><Relationship Id="rId5" Type="http://schemas.openxmlformats.org/officeDocument/2006/relationships/image" Target="../media/image27.png"/><Relationship Id="rId10" Type="http://schemas.openxmlformats.org/officeDocument/2006/relationships/image" Target="../media/image32.gif"/><Relationship Id="rId4" Type="http://schemas.openxmlformats.org/officeDocument/2006/relationships/image" Target="../media/image26.jpeg"/><Relationship Id="rId9" Type="http://schemas.openxmlformats.org/officeDocument/2006/relationships/image" Target="../media/image31.jpeg"/></Relationships>
</file>

<file path=ppt/slides/_rels/slide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3432048"/>
            <a:ext cx="8077200" cy="606552"/>
          </a:xfrm>
        </p:spPr>
        <p:txBody>
          <a:bodyPr>
            <a:noAutofit/>
          </a:bodyPr>
          <a:lstStyle/>
          <a:p>
            <a:pPr algn="ctr" eaLnBrk="1" fontAlgn="auto" hangingPunct="1">
              <a:spcAft>
                <a:spcPts val="0"/>
              </a:spcAft>
              <a:defRPr/>
            </a:pPr>
            <a:r>
              <a:rPr sz="2000" b="0" dirty="0" smtClean="0">
                <a:solidFill>
                  <a:schemeClr val="tx1"/>
                </a:solidFill>
                <a:effectLst/>
                <a:ea typeface="+mj-ea"/>
              </a:rPr>
              <a:t/>
            </a:r>
            <a:br>
              <a:rPr sz="2000" b="0" dirty="0" smtClean="0">
                <a:solidFill>
                  <a:schemeClr val="tx1"/>
                </a:solidFill>
                <a:effectLst/>
                <a:ea typeface="+mj-ea"/>
              </a:rPr>
            </a:br>
            <a:r>
              <a:rPr sz="2000" b="0" dirty="0" smtClean="0">
                <a:solidFill>
                  <a:schemeClr val="tx1"/>
                </a:solidFill>
                <a:effectLst/>
                <a:ea typeface="+mj-ea"/>
              </a:rPr>
              <a:t>November 4, 2010</a:t>
            </a:r>
            <a:endParaRPr sz="2000" b="0" dirty="0">
              <a:solidFill>
                <a:schemeClr val="tx1"/>
              </a:solidFill>
              <a:effectLst/>
              <a:latin typeface="+mn-lt"/>
              <a:ea typeface="+mj-ea"/>
            </a:endParaRPr>
          </a:p>
        </p:txBody>
      </p:sp>
      <p:sp>
        <p:nvSpPr>
          <p:cNvPr id="3" name="Subtitle 2"/>
          <p:cNvSpPr>
            <a:spLocks noGrp="1"/>
          </p:cNvSpPr>
          <p:nvPr>
            <p:ph type="subTitle" idx="1"/>
          </p:nvPr>
        </p:nvSpPr>
        <p:spPr>
          <a:xfrm>
            <a:off x="533400" y="2843213"/>
            <a:ext cx="8077200" cy="814387"/>
          </a:xfrm>
        </p:spPr>
        <p:txBody>
          <a:bodyPr>
            <a:noAutofit/>
          </a:bodyPr>
          <a:lstStyle/>
          <a:p>
            <a:pPr algn="ctr" eaLnBrk="1" hangingPunct="1">
              <a:defRPr/>
            </a:pPr>
            <a:r>
              <a:rPr lang="en-US" sz="4800" b="1" smtClean="0">
                <a:solidFill>
                  <a:schemeClr val="tx1"/>
                </a:solidFill>
                <a:effectLst>
                  <a:outerShdw blurRad="38100" dist="38100" dir="2700000" algn="tl">
                    <a:srgbClr val="1F497D"/>
                  </a:outerShdw>
                </a:effectLst>
              </a:rPr>
              <a:t>NOAA Technology Summit</a:t>
            </a:r>
          </a:p>
        </p:txBody>
      </p:sp>
      <p:sp>
        <p:nvSpPr>
          <p:cNvPr id="11268" name="Text Placeholder 5"/>
          <p:cNvSpPr>
            <a:spLocks noGrp="1"/>
          </p:cNvSpPr>
          <p:nvPr>
            <p:ph type="body" sz="quarter" idx="10"/>
          </p:nvPr>
        </p:nvSpPr>
        <p:spPr>
          <a:xfrm>
            <a:off x="0" y="5224463"/>
            <a:ext cx="8077200" cy="1371600"/>
          </a:xfrm>
        </p:spPr>
        <p:txBody>
          <a:bodyPr/>
          <a:lstStyle/>
          <a:p>
            <a:pPr eaLnBrk="1" hangingPunct="1"/>
            <a:r>
              <a:rPr lang="en-US" sz="2400" smtClean="0"/>
              <a:t>Mary Glackin</a:t>
            </a:r>
          </a:p>
          <a:p>
            <a:pPr lvl="1" eaLnBrk="1" hangingPunct="1"/>
            <a:r>
              <a:rPr lang="en-US" sz="2400" smtClean="0"/>
              <a:t>Deputy Under Secretary for Operations</a:t>
            </a:r>
            <a:br>
              <a:rPr lang="en-US" sz="2400" smtClean="0"/>
            </a:br>
            <a:r>
              <a:rPr lang="en-US" sz="2400" smtClean="0"/>
              <a:t>National Oceanic and Atmospheric Administration | NOAA</a:t>
            </a:r>
          </a:p>
        </p:txBody>
      </p:sp>
      <p:pic>
        <p:nvPicPr>
          <p:cNvPr id="2050" name="Picture 2" descr="W:\Movies, Images and Sounds\Logos\Commerce\Dept of Commerce Seal.png"/>
          <p:cNvPicPr>
            <a:picLocks noChangeAspect="1" noChangeArrowheads="1"/>
          </p:cNvPicPr>
          <p:nvPr/>
        </p:nvPicPr>
        <p:blipFill>
          <a:blip r:embed="rId3" cstate="print"/>
          <a:srcRect/>
          <a:stretch>
            <a:fillRect/>
          </a:stretch>
        </p:blipFill>
        <p:spPr bwMode="auto">
          <a:xfrm>
            <a:off x="6838950" y="5875338"/>
            <a:ext cx="914400" cy="914400"/>
          </a:xfrm>
          <a:prstGeom prst="rect">
            <a:avLst/>
          </a:prstGeom>
          <a:noFill/>
          <a:effectLst>
            <a:outerShdw blurRad="63500" sx="102000" sy="102000" algn="ctr" rotWithShape="0">
              <a:prstClr val="black">
                <a:alpha val="40000"/>
              </a:prstClr>
            </a:outerShdw>
          </a:effectLst>
        </p:spPr>
      </p:pic>
      <p:pic>
        <p:nvPicPr>
          <p:cNvPr id="2051" name="Picture 3" descr="W:\Movies, Images and Sounds\Logos\NOAA\NOAA.png"/>
          <p:cNvPicPr>
            <a:picLocks noChangeAspect="1" noChangeArrowheads="1"/>
          </p:cNvPicPr>
          <p:nvPr/>
        </p:nvPicPr>
        <p:blipFill>
          <a:blip r:embed="rId4" cstate="print"/>
          <a:srcRect/>
          <a:stretch>
            <a:fillRect/>
          </a:stretch>
        </p:blipFill>
        <p:spPr bwMode="auto">
          <a:xfrm>
            <a:off x="7802563" y="5875338"/>
            <a:ext cx="914400" cy="914400"/>
          </a:xfrm>
          <a:prstGeom prst="rect">
            <a:avLst/>
          </a:prstGeom>
          <a:noFill/>
          <a:effectLst>
            <a:outerShdw blurRad="63500" sx="102000" sy="102000" algn="ctr" rotWithShape="0">
              <a:prstClr val="black">
                <a:alpha val="40000"/>
              </a:prstClr>
            </a:outerShdw>
          </a:effectLst>
        </p:spPr>
      </p:pic>
      <p:sp>
        <p:nvSpPr>
          <p:cNvPr id="11271" name="Slide Number Placeholder 3"/>
          <p:cNvSpPr txBox="1">
            <a:spLocks/>
          </p:cNvSpPr>
          <p:nvPr/>
        </p:nvSpPr>
        <p:spPr bwMode="auto">
          <a:xfrm>
            <a:off x="8339138" y="6580188"/>
            <a:ext cx="733425" cy="201612"/>
          </a:xfrm>
          <a:prstGeom prst="rect">
            <a:avLst/>
          </a:prstGeom>
          <a:noFill/>
          <a:ln w="9525">
            <a:noFill/>
            <a:miter lim="800000"/>
            <a:headEnd/>
            <a:tailEnd/>
          </a:ln>
        </p:spPr>
        <p:txBody>
          <a:bodyPr bIns="0" anchor="b"/>
          <a:lstStyle/>
          <a:p>
            <a:pPr algn="r"/>
            <a:fld id="{4BAAE33B-9C03-4966-BD01-0BA1100EEC47}" type="slidenum">
              <a:rPr lang="en-US" sz="1000" b="1">
                <a:latin typeface="Tw Cen MT Condensed"/>
              </a:rPr>
              <a:pPr algn="r"/>
              <a:t>1</a:t>
            </a:fld>
            <a:endParaRPr lang="en-US" sz="1000" b="1">
              <a:latin typeface="Tw Cen MT Condensed"/>
            </a:endParaRPr>
          </a:p>
        </p:txBody>
      </p:sp>
      <p:sp>
        <p:nvSpPr>
          <p:cNvPr id="14" name="Oval 13"/>
          <p:cNvSpPr>
            <a:spLocks noChangeArrowheads="1"/>
          </p:cNvSpPr>
          <p:nvPr/>
        </p:nvSpPr>
        <p:spPr bwMode="auto">
          <a:xfrm>
            <a:off x="152400" y="381000"/>
            <a:ext cx="1371600" cy="1371600"/>
          </a:xfrm>
          <a:prstGeom prst="ellipse">
            <a:avLst/>
          </a:prstGeom>
          <a:blipFill dpi="0" rotWithShape="1">
            <a:blip r:embed="rId5" cstate="print"/>
            <a:srcRect/>
            <a:stretch>
              <a:fillRect/>
            </a:stretch>
          </a:blipFill>
          <a:ln w="38100">
            <a:solidFill>
              <a:srgbClr val="FFFFFF"/>
            </a:solidFill>
            <a:round/>
            <a:headEnd/>
            <a:tailEnd/>
          </a:ln>
          <a:effectLst>
            <a:outerShdw dist="38100" dir="8100000" algn="tr" rotWithShape="0">
              <a:srgbClr val="808080">
                <a:alpha val="39999"/>
              </a:srgbClr>
            </a:outerShdw>
          </a:effectLst>
        </p:spPr>
        <p:txBody>
          <a:bodyPr lIns="0" tIns="0" rIns="0" bIns="0"/>
          <a:lstStyle/>
          <a:p>
            <a:pPr algn="r">
              <a:defRPr/>
            </a:pPr>
            <a:endParaRPr lang="en-US" sz="1400" b="1">
              <a:latin typeface="Tw Cen MT Condensed"/>
            </a:endParaRPr>
          </a:p>
        </p:txBody>
      </p:sp>
      <p:sp>
        <p:nvSpPr>
          <p:cNvPr id="18" name="Oval 17"/>
          <p:cNvSpPr>
            <a:spLocks noChangeArrowheads="1"/>
          </p:cNvSpPr>
          <p:nvPr/>
        </p:nvSpPr>
        <p:spPr bwMode="auto">
          <a:xfrm>
            <a:off x="7696200" y="381000"/>
            <a:ext cx="1371600" cy="1371600"/>
          </a:xfrm>
          <a:prstGeom prst="ellipse">
            <a:avLst/>
          </a:prstGeom>
          <a:blipFill dpi="0" rotWithShape="1">
            <a:blip r:embed="rId6" cstate="print"/>
            <a:srcRect/>
            <a:stretch>
              <a:fillRect/>
            </a:stretch>
          </a:blipFill>
          <a:ln w="38100">
            <a:solidFill>
              <a:schemeClr val="tx1"/>
            </a:solidFill>
            <a:round/>
            <a:headEnd/>
            <a:tailEnd/>
          </a:ln>
          <a:effectLst>
            <a:outerShdw dist="38100" dir="8100000" algn="tr" rotWithShape="0">
              <a:srgbClr val="808080">
                <a:alpha val="39999"/>
              </a:srgbClr>
            </a:outerShdw>
          </a:effectLst>
        </p:spPr>
        <p:txBody>
          <a:bodyPr lIns="0" tIns="0" rIns="0" bIns="0"/>
          <a:lstStyle/>
          <a:p>
            <a:pPr algn="r">
              <a:defRPr/>
            </a:pPr>
            <a:endParaRPr lang="en-US" sz="1400" b="1">
              <a:latin typeface="Tw Cen MT Condensed"/>
            </a:endParaRPr>
          </a:p>
        </p:txBody>
      </p:sp>
      <p:sp>
        <p:nvSpPr>
          <p:cNvPr id="20" name="Oval 19"/>
          <p:cNvSpPr>
            <a:spLocks noChangeArrowheads="1"/>
          </p:cNvSpPr>
          <p:nvPr/>
        </p:nvSpPr>
        <p:spPr bwMode="auto">
          <a:xfrm>
            <a:off x="4678363" y="381000"/>
            <a:ext cx="1371600" cy="1371600"/>
          </a:xfrm>
          <a:prstGeom prst="ellipse">
            <a:avLst/>
          </a:prstGeom>
          <a:blipFill dpi="0" rotWithShape="1">
            <a:blip r:embed="rId7" cstate="print"/>
            <a:srcRect/>
            <a:stretch>
              <a:fillRect/>
            </a:stretch>
          </a:blipFill>
          <a:ln w="38100">
            <a:solidFill>
              <a:srgbClr val="FFFFFF"/>
            </a:solidFill>
            <a:round/>
            <a:headEnd/>
            <a:tailEnd/>
          </a:ln>
          <a:effectLst>
            <a:outerShdw dist="38100" dir="8100000" algn="tr" rotWithShape="0">
              <a:srgbClr val="808080">
                <a:alpha val="39999"/>
              </a:srgbClr>
            </a:outerShdw>
          </a:effectLst>
        </p:spPr>
        <p:txBody>
          <a:bodyPr lIns="0" tIns="0" rIns="0" bIns="0"/>
          <a:lstStyle/>
          <a:p>
            <a:pPr algn="r">
              <a:defRPr/>
            </a:pPr>
            <a:endParaRPr lang="en-US" sz="1400" b="1">
              <a:latin typeface="Tw Cen MT Condensed"/>
            </a:endParaRPr>
          </a:p>
        </p:txBody>
      </p:sp>
      <p:sp>
        <p:nvSpPr>
          <p:cNvPr id="21" name="Oval 20"/>
          <p:cNvSpPr>
            <a:spLocks noChangeArrowheads="1"/>
          </p:cNvSpPr>
          <p:nvPr/>
        </p:nvSpPr>
        <p:spPr bwMode="auto">
          <a:xfrm>
            <a:off x="6188075" y="381000"/>
            <a:ext cx="1371600" cy="1371600"/>
          </a:xfrm>
          <a:prstGeom prst="ellipse">
            <a:avLst/>
          </a:prstGeom>
          <a:blipFill dpi="0" rotWithShape="1">
            <a:blip r:embed="rId8" cstate="print"/>
            <a:srcRect/>
            <a:stretch>
              <a:fillRect/>
            </a:stretch>
          </a:blipFill>
          <a:ln w="38100">
            <a:solidFill>
              <a:srgbClr val="FFFFFF"/>
            </a:solidFill>
            <a:round/>
            <a:headEnd/>
            <a:tailEnd/>
          </a:ln>
          <a:effectLst>
            <a:outerShdw dist="38100" dir="8100000" algn="tr" rotWithShape="0">
              <a:srgbClr val="808080">
                <a:alpha val="39999"/>
              </a:srgbClr>
            </a:outerShdw>
          </a:effectLst>
        </p:spPr>
        <p:txBody>
          <a:bodyPr lIns="0" tIns="0" rIns="0" bIns="0"/>
          <a:lstStyle/>
          <a:p>
            <a:pPr algn="r">
              <a:defRPr/>
            </a:pPr>
            <a:endParaRPr lang="en-US" sz="1400" b="1">
              <a:latin typeface="Tw Cen MT Condensed"/>
            </a:endParaRPr>
          </a:p>
        </p:txBody>
      </p:sp>
      <p:sp>
        <p:nvSpPr>
          <p:cNvPr id="28" name="Oval 27"/>
          <p:cNvSpPr/>
          <p:nvPr/>
        </p:nvSpPr>
        <p:spPr>
          <a:xfrm>
            <a:off x="1661160" y="381000"/>
            <a:ext cx="1371600" cy="1371600"/>
          </a:xfrm>
          <a:prstGeom prst="ellipse">
            <a:avLst/>
          </a:prstGeom>
          <a:blipFill dpi="0" rotWithShape="1">
            <a:blip r:embed="rId9" cstate="print"/>
            <a:srcRect/>
            <a:tile tx="0" ty="209550" sx="40000" sy="40000" flip="none" algn="ctr"/>
          </a:blipFill>
          <a:ln w="38100">
            <a:solidFill>
              <a:schemeClr val="tx1">
                <a:lumMod val="95000"/>
                <a:lumOff val="5000"/>
              </a:schemeClr>
            </a:solidFill>
          </a:ln>
          <a:effectLst>
            <a:outerShdw blurRad="50800" dist="38100" dir="8100000" algn="tr" rotWithShape="0">
              <a:prstClr val="black">
                <a:alpha val="40000"/>
              </a:prstClr>
            </a:outerShdw>
          </a:effectLst>
        </p:spPr>
        <p:txBody>
          <a:bodyPr lIns="0" tIns="0" rIns="0" bIns="0"/>
          <a:lstStyle/>
          <a:p>
            <a:pPr algn="r">
              <a:defRPr/>
            </a:pPr>
            <a:endParaRPr lang="en-US" sz="1400" b="1">
              <a:latin typeface="Tw Cen MT Condensed"/>
            </a:endParaRPr>
          </a:p>
        </p:txBody>
      </p:sp>
      <p:sp>
        <p:nvSpPr>
          <p:cNvPr id="29" name="Oval 28"/>
          <p:cNvSpPr/>
          <p:nvPr/>
        </p:nvSpPr>
        <p:spPr>
          <a:xfrm>
            <a:off x="3169920" y="381000"/>
            <a:ext cx="1371600" cy="1371600"/>
          </a:xfrm>
          <a:prstGeom prst="ellipse">
            <a:avLst/>
          </a:prstGeom>
          <a:blipFill dpi="0" rotWithShape="1">
            <a:blip r:embed="rId10" cstate="print"/>
            <a:srcRect/>
            <a:tile tx="0" ty="63500" sx="25000" sy="25000" flip="none" algn="ctr"/>
          </a:blipFill>
          <a:ln w="38100">
            <a:solidFill>
              <a:schemeClr val="tx1"/>
            </a:solidFill>
          </a:ln>
          <a:effectLst>
            <a:outerShdw blurRad="50800" dist="38100" dir="8100000" algn="tr" rotWithShape="0">
              <a:prstClr val="black">
                <a:alpha val="40000"/>
              </a:prstClr>
            </a:outerShdw>
          </a:effectLst>
        </p:spPr>
        <p:txBody>
          <a:bodyPr lIns="0" tIns="0" rIns="0" bIns="0"/>
          <a:lstStyle/>
          <a:p>
            <a:pPr algn="r">
              <a:defRPr/>
            </a:pPr>
            <a:endParaRPr lang="en-US" sz="1400" b="1">
              <a:latin typeface="Tw Cen MT Condensed"/>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4" descr="http://www.spacetoday.org/images/SolSys/Earth/EarthBlueMarbleWestTerraSat.jpg"/>
          <p:cNvPicPr>
            <a:picLocks noChangeAspect="1" noChangeArrowheads="1"/>
          </p:cNvPicPr>
          <p:nvPr/>
        </p:nvPicPr>
        <p:blipFill>
          <a:blip r:embed="rId3" cstate="print"/>
          <a:srcRect/>
          <a:stretch>
            <a:fillRect/>
          </a:stretch>
        </p:blipFill>
        <p:spPr bwMode="auto">
          <a:xfrm>
            <a:off x="3581400" y="2667000"/>
            <a:ext cx="2133600" cy="2133600"/>
          </a:xfrm>
          <a:prstGeom prst="rect">
            <a:avLst/>
          </a:prstGeom>
          <a:noFill/>
          <a:ln w="9525">
            <a:noFill/>
            <a:miter lim="800000"/>
            <a:headEnd/>
            <a:tailEnd/>
          </a:ln>
        </p:spPr>
      </p:pic>
      <p:sp>
        <p:nvSpPr>
          <p:cNvPr id="3" name="Title 2"/>
          <p:cNvSpPr>
            <a:spLocks noGrp="1"/>
          </p:cNvSpPr>
          <p:nvPr>
            <p:ph type="title"/>
          </p:nvPr>
        </p:nvSpPr>
        <p:spPr>
          <a:xfrm>
            <a:off x="457200" y="554185"/>
            <a:ext cx="8229600" cy="960438"/>
          </a:xfrm>
        </p:spPr>
        <p:txBody>
          <a:bodyPr rtlCol="0">
            <a:noAutofit/>
            <a:scene3d>
              <a:camera prst="orthographicFront"/>
              <a:lightRig rig="threePt" dir="t">
                <a:rot lat="0" lon="0" rev="4800000"/>
              </a:lightRig>
            </a:scene3d>
            <a:sp3d prstMaterial="matte">
              <a:bevelT w="50800" h="10160"/>
            </a:sp3d>
          </a:bodyPr>
          <a:lstStyle/>
          <a:p>
            <a:pPr algn="ctr" eaLnBrk="1" fontAlgn="auto" hangingPunct="1">
              <a:spcAft>
                <a:spcPts val="0"/>
              </a:spcAft>
              <a:defRPr/>
            </a:pPr>
            <a:r>
              <a:rPr sz="3600" dirty="0" smtClean="0">
                <a:ea typeface="+mj-ea"/>
              </a:rPr>
              <a:t>Resilient Ecosystems, </a:t>
            </a:r>
            <a:r>
              <a:rPr sz="3600" dirty="0" smtClean="0">
                <a:ea typeface="+mj-ea"/>
              </a:rPr>
              <a:t/>
            </a:r>
            <a:br>
              <a:rPr sz="3600" dirty="0" smtClean="0">
                <a:ea typeface="+mj-ea"/>
              </a:rPr>
            </a:br>
            <a:r>
              <a:rPr sz="3600" dirty="0" smtClean="0">
                <a:ea typeface="+mj-ea"/>
              </a:rPr>
              <a:t>Communities</a:t>
            </a:r>
            <a:r>
              <a:rPr sz="3600" dirty="0" smtClean="0">
                <a:ea typeface="+mj-ea"/>
              </a:rPr>
              <a:t>, Economies</a:t>
            </a:r>
            <a:endParaRPr sz="3600" dirty="0">
              <a:ea typeface="+mj-ea"/>
            </a:endParaRPr>
          </a:p>
        </p:txBody>
      </p:sp>
      <p:sp>
        <p:nvSpPr>
          <p:cNvPr id="20485" name="Slide Number Placeholder 1"/>
          <p:cNvSpPr>
            <a:spLocks noGrp="1"/>
          </p:cNvSpPr>
          <p:nvPr>
            <p:ph type="sldNum" sz="quarter" idx="12"/>
          </p:nvPr>
        </p:nvSpPr>
        <p:spPr bwMode="auto">
          <a:noFill/>
          <a:ln>
            <a:miter lim="800000"/>
            <a:headEnd/>
            <a:tailEnd/>
          </a:ln>
        </p:spPr>
        <p:txBody>
          <a:bodyPr/>
          <a:lstStyle/>
          <a:p>
            <a:fld id="{EEE6EF11-2F11-431A-9B27-9995816B8042}" type="slidenum">
              <a:rPr lang="en-US"/>
              <a:pPr/>
              <a:t>10</a:t>
            </a:fld>
            <a:endParaRPr lang="en-US"/>
          </a:p>
        </p:txBody>
      </p:sp>
      <p:pic>
        <p:nvPicPr>
          <p:cNvPr id="20486" name="Picture 2" descr="http://www.eoearth.org/files/131401_131500/131427/turtle3.jpg"/>
          <p:cNvPicPr>
            <a:picLocks noChangeAspect="1" noChangeArrowheads="1"/>
          </p:cNvPicPr>
          <p:nvPr/>
        </p:nvPicPr>
        <p:blipFill>
          <a:blip r:embed="rId4" cstate="print"/>
          <a:srcRect/>
          <a:stretch>
            <a:fillRect/>
          </a:stretch>
        </p:blipFill>
        <p:spPr bwMode="auto">
          <a:xfrm>
            <a:off x="381000" y="1905000"/>
            <a:ext cx="2643188" cy="1833856"/>
          </a:xfrm>
          <a:prstGeom prst="rect">
            <a:avLst/>
          </a:prstGeom>
          <a:noFill/>
          <a:ln w="9525">
            <a:noFill/>
            <a:miter lim="800000"/>
            <a:headEnd/>
            <a:tailEnd/>
          </a:ln>
        </p:spPr>
      </p:pic>
      <p:pic>
        <p:nvPicPr>
          <p:cNvPr id="20490" name="Picture 10" descr="alaska harbor.">
            <a:hlinkClick r:id="rId5"/>
          </p:cNvPr>
          <p:cNvPicPr>
            <a:picLocks noChangeAspect="1" noChangeArrowheads="1"/>
          </p:cNvPicPr>
          <p:nvPr/>
        </p:nvPicPr>
        <p:blipFill>
          <a:blip r:embed="rId6" cstate="print"/>
          <a:srcRect/>
          <a:stretch>
            <a:fillRect/>
          </a:stretch>
        </p:blipFill>
        <p:spPr bwMode="auto">
          <a:xfrm>
            <a:off x="533400" y="4362450"/>
            <a:ext cx="2590800" cy="1943100"/>
          </a:xfrm>
          <a:prstGeom prst="rect">
            <a:avLst/>
          </a:prstGeom>
          <a:noFill/>
        </p:spPr>
      </p:pic>
      <p:pic>
        <p:nvPicPr>
          <p:cNvPr id="20492" name="Picture 12" descr="http://t1.gstatic.com/images?q=tbn:w9KxGUALKwsYyM:http://www.noaanews.noaa.gov/stories2008/images/tsumamiready.jpg">
            <a:hlinkClick r:id="rId7"/>
          </p:cNvPr>
          <p:cNvPicPr>
            <a:picLocks noChangeAspect="1" noChangeArrowheads="1"/>
          </p:cNvPicPr>
          <p:nvPr/>
        </p:nvPicPr>
        <p:blipFill>
          <a:blip r:embed="rId8" cstate="print"/>
          <a:srcRect/>
          <a:stretch>
            <a:fillRect/>
          </a:stretch>
        </p:blipFill>
        <p:spPr bwMode="auto">
          <a:xfrm>
            <a:off x="6553200" y="1752600"/>
            <a:ext cx="1933575" cy="1947487"/>
          </a:xfrm>
          <a:prstGeom prst="rect">
            <a:avLst/>
          </a:prstGeom>
          <a:noFill/>
          <a:ln>
            <a:solidFill>
              <a:schemeClr val="accent1"/>
            </a:solidFill>
          </a:ln>
        </p:spPr>
      </p:pic>
      <p:pic>
        <p:nvPicPr>
          <p:cNvPr id="20500" name="Picture 20" descr="NOAA’s navigational tools help commercial mariners navigate the U.S. Marine Transportation System."/>
          <p:cNvPicPr>
            <a:picLocks noChangeAspect="1" noChangeArrowheads="1"/>
          </p:cNvPicPr>
          <p:nvPr/>
        </p:nvPicPr>
        <p:blipFill>
          <a:blip r:embed="rId9" cstate="print"/>
          <a:srcRect/>
          <a:stretch>
            <a:fillRect/>
          </a:stretch>
        </p:blipFill>
        <p:spPr bwMode="auto">
          <a:xfrm>
            <a:off x="6172200" y="4495800"/>
            <a:ext cx="2590800" cy="1761745"/>
          </a:xfrm>
          <a:prstGeom prst="rect">
            <a:avLst/>
          </a:prstGeom>
          <a:noFill/>
        </p:spPr>
      </p:pic>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5575"/>
            <a:ext cx="8229600" cy="1252538"/>
          </a:xfrm>
        </p:spPr>
        <p:txBody>
          <a:bodyPr/>
          <a:lstStyle/>
          <a:p>
            <a:pPr eaLnBrk="1" hangingPunct="1">
              <a:defRPr/>
            </a:pPr>
            <a:endParaRPr/>
          </a:p>
        </p:txBody>
      </p:sp>
      <p:sp>
        <p:nvSpPr>
          <p:cNvPr id="21507" name="Content Placeholder 2"/>
          <p:cNvSpPr>
            <a:spLocks noGrp="1"/>
          </p:cNvSpPr>
          <p:nvPr>
            <p:ph idx="1"/>
          </p:nvPr>
        </p:nvSpPr>
        <p:spPr/>
        <p:txBody>
          <a:bodyPr/>
          <a:lstStyle/>
          <a:p>
            <a:pPr indent="0" algn="ctr" eaLnBrk="1" hangingPunct="1"/>
            <a:endParaRPr lang="en-US" sz="4000" b="1" smtClean="0"/>
          </a:p>
          <a:p>
            <a:pPr indent="0" algn="ctr" eaLnBrk="1" hangingPunct="1"/>
            <a:endParaRPr lang="en-US" sz="4000" b="1" smtClean="0"/>
          </a:p>
          <a:p>
            <a:pPr indent="0" algn="ctr" eaLnBrk="1" hangingPunct="1"/>
            <a:r>
              <a:rPr lang="en-US" sz="4000" b="1" smtClean="0"/>
              <a:t>Questions/Comments</a:t>
            </a:r>
          </a:p>
        </p:txBody>
      </p:sp>
      <p:sp>
        <p:nvSpPr>
          <p:cNvPr id="21508" name="Slide Number Placeholder 3"/>
          <p:cNvSpPr>
            <a:spLocks noGrp="1"/>
          </p:cNvSpPr>
          <p:nvPr>
            <p:ph type="sldNum" sz="quarter" idx="10"/>
          </p:nvPr>
        </p:nvSpPr>
        <p:spPr bwMode="auto">
          <a:noFill/>
          <a:ln>
            <a:miter lim="800000"/>
            <a:headEnd/>
            <a:tailEnd/>
          </a:ln>
        </p:spPr>
        <p:txBody>
          <a:bodyPr/>
          <a:lstStyle/>
          <a:p>
            <a:fld id="{54560AF1-8BC5-47AE-9DCF-B9D938BAF5B7}" type="slidenum">
              <a:rPr lang="en-US"/>
              <a:pPr/>
              <a:t>11</a:t>
            </a:fld>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Title 40"/>
          <p:cNvSpPr>
            <a:spLocks noGrp="1"/>
          </p:cNvSpPr>
          <p:nvPr>
            <p:ph type="title"/>
          </p:nvPr>
        </p:nvSpPr>
        <p:spPr>
          <a:xfrm>
            <a:off x="1543056" y="380992"/>
            <a:ext cx="7032702" cy="838200"/>
          </a:xfrm>
        </p:spPr>
        <p:txBody>
          <a:bodyPr rtlCol="0">
            <a:scene3d>
              <a:camera prst="orthographicFront"/>
              <a:lightRig rig="threePt" dir="t">
                <a:rot lat="0" lon="0" rev="4800000"/>
              </a:lightRig>
            </a:scene3d>
            <a:sp3d prstMaterial="matte">
              <a:bevelT w="50800" h="10160"/>
            </a:sp3d>
          </a:bodyPr>
          <a:lstStyle/>
          <a:p>
            <a:pPr eaLnBrk="1" fontAlgn="auto" hangingPunct="1">
              <a:spcAft>
                <a:spcPts val="0"/>
              </a:spcAft>
              <a:defRPr/>
            </a:pPr>
            <a:r>
              <a:rPr sz="3600" dirty="0" smtClean="0">
                <a:ea typeface="+mj-ea"/>
              </a:rPr>
              <a:t>Next Generation Strategic Plan</a:t>
            </a:r>
            <a:endParaRPr sz="3600" dirty="0">
              <a:ea typeface="+mj-ea"/>
            </a:endParaRPr>
          </a:p>
        </p:txBody>
      </p:sp>
      <p:sp>
        <p:nvSpPr>
          <p:cNvPr id="12291" name="Slide Number Placeholder 3"/>
          <p:cNvSpPr>
            <a:spLocks noGrp="1"/>
          </p:cNvSpPr>
          <p:nvPr>
            <p:ph type="sldNum" sz="quarter" idx="12"/>
          </p:nvPr>
        </p:nvSpPr>
        <p:spPr bwMode="auto">
          <a:xfrm>
            <a:off x="8339138" y="6580188"/>
            <a:ext cx="733425" cy="201612"/>
          </a:xfrm>
          <a:noFill/>
          <a:ln>
            <a:miter lim="800000"/>
            <a:headEnd/>
            <a:tailEnd/>
          </a:ln>
        </p:spPr>
        <p:txBody>
          <a:bodyPr/>
          <a:lstStyle/>
          <a:p>
            <a:fld id="{B45E254D-FDEC-40DD-85EF-3057BADACB47}" type="slidenum">
              <a:rPr lang="en-US" b="1">
                <a:solidFill>
                  <a:schemeClr val="tx1"/>
                </a:solidFill>
              </a:rPr>
              <a:pPr/>
              <a:t>2</a:t>
            </a:fld>
            <a:endParaRPr lang="en-US" b="1">
              <a:solidFill>
                <a:schemeClr val="tx1"/>
              </a:solidFill>
            </a:endParaRPr>
          </a:p>
        </p:txBody>
      </p:sp>
      <p:pic>
        <p:nvPicPr>
          <p:cNvPr id="12292" name="Picture 3" descr="2010-09-21.NGSPsummary9.jpg"/>
          <p:cNvPicPr>
            <a:picLocks noChangeAspect="1"/>
          </p:cNvPicPr>
          <p:nvPr/>
        </p:nvPicPr>
        <p:blipFill>
          <a:blip r:embed="rId3" cstate="print"/>
          <a:srcRect l="833" t="14444" r="833" b="4443"/>
          <a:stretch>
            <a:fillRect/>
          </a:stretch>
        </p:blipFill>
        <p:spPr bwMode="auto">
          <a:xfrm>
            <a:off x="528638" y="1524000"/>
            <a:ext cx="8005762" cy="4953000"/>
          </a:xfrm>
          <a:prstGeom prst="rect">
            <a:avLst/>
          </a:prstGeom>
          <a:noFill/>
          <a:ln w="9525">
            <a:noFill/>
            <a:miter lim="800000"/>
            <a:headEnd/>
            <a:tailEnd/>
          </a:ln>
        </p:spPr>
      </p:pic>
      <p:sp>
        <p:nvSpPr>
          <p:cNvPr id="5" name="Rounded Rectangle 4"/>
          <p:cNvSpPr/>
          <p:nvPr/>
        </p:nvSpPr>
        <p:spPr>
          <a:xfrm>
            <a:off x="685800" y="1752600"/>
            <a:ext cx="1371600" cy="4038600"/>
          </a:xfrm>
          <a:prstGeom prst="roundRect">
            <a:avLst/>
          </a:prstGeom>
          <a:noFill/>
          <a:ln w="666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a typeface="ＭＳ Ｐゴシック" charset="-12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Number Placeholder 1"/>
          <p:cNvSpPr>
            <a:spLocks noGrp="1"/>
          </p:cNvSpPr>
          <p:nvPr>
            <p:ph type="sldNum" sz="quarter" idx="12"/>
          </p:nvPr>
        </p:nvSpPr>
        <p:spPr bwMode="auto">
          <a:noFill/>
          <a:ln>
            <a:miter lim="800000"/>
            <a:headEnd/>
            <a:tailEnd/>
          </a:ln>
        </p:spPr>
        <p:txBody>
          <a:bodyPr/>
          <a:lstStyle/>
          <a:p>
            <a:fld id="{14163C80-2EA7-4439-90FF-B7C525BBE3CD}" type="slidenum">
              <a:rPr lang="en-US"/>
              <a:pPr/>
              <a:t>3</a:t>
            </a:fld>
            <a:endParaRPr lang="en-US"/>
          </a:p>
        </p:txBody>
      </p:sp>
      <p:sp>
        <p:nvSpPr>
          <p:cNvPr id="3" name="Title 2"/>
          <p:cNvSpPr>
            <a:spLocks noGrp="1"/>
          </p:cNvSpPr>
          <p:nvPr>
            <p:ph type="title"/>
          </p:nvPr>
        </p:nvSpPr>
        <p:spPr>
          <a:xfrm>
            <a:off x="1371600" y="637305"/>
            <a:ext cx="6477000" cy="655638"/>
          </a:xfrm>
        </p:spPr>
        <p:txBody>
          <a:bodyPr rtlCol="0">
            <a:normAutofit/>
            <a:scene3d>
              <a:camera prst="orthographicFront"/>
              <a:lightRig rig="threePt" dir="t">
                <a:rot lat="0" lon="0" rev="4800000"/>
              </a:lightRig>
            </a:scene3d>
            <a:sp3d prstMaterial="matte">
              <a:bevelT w="50800" h="10160"/>
            </a:sp3d>
          </a:bodyPr>
          <a:lstStyle/>
          <a:p>
            <a:pPr algn="ctr" eaLnBrk="1" fontAlgn="auto" hangingPunct="1">
              <a:spcAft>
                <a:spcPts val="0"/>
              </a:spcAft>
              <a:defRPr/>
            </a:pPr>
            <a:r>
              <a:rPr sz="3600" dirty="0" smtClean="0">
                <a:ea typeface="+mj-ea"/>
              </a:rPr>
              <a:t>Rising Demands </a:t>
            </a:r>
            <a:endParaRPr sz="3600" dirty="0">
              <a:ea typeface="+mj-ea"/>
            </a:endParaRPr>
          </a:p>
        </p:txBody>
      </p:sp>
      <p:pic>
        <p:nvPicPr>
          <p:cNvPr id="13316" name="Picture 3"/>
          <p:cNvPicPr>
            <a:picLocks noChangeAspect="1"/>
          </p:cNvPicPr>
          <p:nvPr/>
        </p:nvPicPr>
        <p:blipFill>
          <a:blip r:embed="rId2" cstate="print"/>
          <a:srcRect/>
          <a:stretch>
            <a:fillRect/>
          </a:stretch>
        </p:blipFill>
        <p:spPr bwMode="auto">
          <a:xfrm>
            <a:off x="4724400" y="1752600"/>
            <a:ext cx="3352800" cy="2219325"/>
          </a:xfrm>
          <a:prstGeom prst="rect">
            <a:avLst/>
          </a:prstGeom>
          <a:noFill/>
          <a:ln w="9525">
            <a:noFill/>
            <a:miter lim="800000"/>
            <a:headEnd/>
            <a:tailEnd/>
          </a:ln>
        </p:spPr>
      </p:pic>
      <p:pic>
        <p:nvPicPr>
          <p:cNvPr id="13317" name="Picture 4"/>
          <p:cNvPicPr>
            <a:picLocks noChangeAspect="1"/>
          </p:cNvPicPr>
          <p:nvPr/>
        </p:nvPicPr>
        <p:blipFill>
          <a:blip r:embed="rId3" cstate="print"/>
          <a:srcRect/>
          <a:stretch>
            <a:fillRect/>
          </a:stretch>
        </p:blipFill>
        <p:spPr bwMode="auto">
          <a:xfrm>
            <a:off x="1219200" y="1752600"/>
            <a:ext cx="2946400" cy="2209800"/>
          </a:xfrm>
          <a:prstGeom prst="rect">
            <a:avLst/>
          </a:prstGeom>
          <a:noFill/>
          <a:ln w="9525">
            <a:noFill/>
            <a:miter lim="800000"/>
            <a:headEnd/>
            <a:tailEnd/>
          </a:ln>
        </p:spPr>
      </p:pic>
      <p:pic>
        <p:nvPicPr>
          <p:cNvPr id="13318" name="Picture 5"/>
          <p:cNvPicPr>
            <a:picLocks noChangeAspect="1"/>
          </p:cNvPicPr>
          <p:nvPr/>
        </p:nvPicPr>
        <p:blipFill>
          <a:blip r:embed="rId4" cstate="print"/>
          <a:srcRect/>
          <a:stretch>
            <a:fillRect/>
          </a:stretch>
        </p:blipFill>
        <p:spPr bwMode="auto">
          <a:xfrm>
            <a:off x="3124200" y="4191000"/>
            <a:ext cx="2794000" cy="2349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574960"/>
            <a:ext cx="8229600" cy="731838"/>
          </a:xfrm>
        </p:spPr>
        <p:txBody>
          <a:bodyPr rtlCol="0">
            <a:noAutofit/>
            <a:scene3d>
              <a:camera prst="orthographicFront"/>
              <a:lightRig rig="threePt" dir="t">
                <a:rot lat="0" lon="0" rev="4800000"/>
              </a:lightRig>
            </a:scene3d>
            <a:sp3d prstMaterial="matte">
              <a:bevelT w="50800" h="10160"/>
            </a:sp3d>
          </a:bodyPr>
          <a:lstStyle/>
          <a:p>
            <a:pPr algn="ctr" eaLnBrk="1" fontAlgn="auto" hangingPunct="1">
              <a:spcAft>
                <a:spcPts val="0"/>
              </a:spcAft>
              <a:defRPr/>
            </a:pPr>
            <a:r>
              <a:rPr sz="3600" dirty="0" smtClean="0">
                <a:ea typeface="+mj-ea"/>
              </a:rPr>
              <a:t>New Approaches –</a:t>
            </a:r>
            <a:r>
              <a:rPr sz="3600" dirty="0" smtClean="0">
                <a:ea typeface="+mj-ea"/>
              </a:rPr>
              <a:t>Observations</a:t>
            </a:r>
            <a:endParaRPr sz="3600" dirty="0">
              <a:ea typeface="+mj-ea"/>
            </a:endParaRPr>
          </a:p>
        </p:txBody>
      </p:sp>
      <p:sp>
        <p:nvSpPr>
          <p:cNvPr id="14339" name="Slide Number Placeholder 1"/>
          <p:cNvSpPr>
            <a:spLocks noGrp="1"/>
          </p:cNvSpPr>
          <p:nvPr>
            <p:ph type="sldNum" sz="quarter" idx="12"/>
          </p:nvPr>
        </p:nvSpPr>
        <p:spPr bwMode="auto">
          <a:noFill/>
          <a:ln>
            <a:miter lim="800000"/>
            <a:headEnd/>
            <a:tailEnd/>
          </a:ln>
        </p:spPr>
        <p:txBody>
          <a:bodyPr/>
          <a:lstStyle/>
          <a:p>
            <a:fld id="{95C79D1B-A2DD-4224-B869-E65BCDFD2692}" type="slidenum">
              <a:rPr lang="en-US"/>
              <a:pPr/>
              <a:t>4</a:t>
            </a:fld>
            <a:endParaRPr lang="en-US"/>
          </a:p>
        </p:txBody>
      </p:sp>
      <p:pic>
        <p:nvPicPr>
          <p:cNvPr id="14340" name="Picture 6"/>
          <p:cNvPicPr>
            <a:picLocks noChangeAspect="1"/>
          </p:cNvPicPr>
          <p:nvPr/>
        </p:nvPicPr>
        <p:blipFill>
          <a:blip r:embed="rId3" cstate="print"/>
          <a:srcRect/>
          <a:stretch>
            <a:fillRect/>
          </a:stretch>
        </p:blipFill>
        <p:spPr bwMode="auto">
          <a:xfrm>
            <a:off x="5715000" y="4038600"/>
            <a:ext cx="3048000" cy="2286000"/>
          </a:xfrm>
          <a:prstGeom prst="rect">
            <a:avLst/>
          </a:prstGeom>
          <a:noFill/>
          <a:ln w="9525">
            <a:noFill/>
            <a:miter lim="800000"/>
            <a:headEnd/>
            <a:tailEnd/>
          </a:ln>
        </p:spPr>
      </p:pic>
      <p:pic>
        <p:nvPicPr>
          <p:cNvPr id="14341" name="Picture 7"/>
          <p:cNvPicPr>
            <a:picLocks noChangeAspect="1"/>
          </p:cNvPicPr>
          <p:nvPr/>
        </p:nvPicPr>
        <p:blipFill>
          <a:blip r:embed="rId4" cstate="print"/>
          <a:srcRect/>
          <a:stretch>
            <a:fillRect/>
          </a:stretch>
        </p:blipFill>
        <p:spPr bwMode="auto">
          <a:xfrm>
            <a:off x="609600" y="3581400"/>
            <a:ext cx="2374900" cy="2794000"/>
          </a:xfrm>
          <a:prstGeom prst="rect">
            <a:avLst/>
          </a:prstGeom>
          <a:noFill/>
          <a:ln w="9525">
            <a:noFill/>
            <a:miter lim="800000"/>
            <a:headEnd/>
            <a:tailEnd/>
          </a:ln>
        </p:spPr>
      </p:pic>
      <p:pic>
        <p:nvPicPr>
          <p:cNvPr id="14342" name="Picture 8"/>
          <p:cNvPicPr>
            <a:picLocks noChangeAspect="1"/>
          </p:cNvPicPr>
          <p:nvPr/>
        </p:nvPicPr>
        <p:blipFill>
          <a:blip r:embed="rId5" cstate="print"/>
          <a:srcRect/>
          <a:stretch>
            <a:fillRect/>
          </a:stretch>
        </p:blipFill>
        <p:spPr bwMode="auto">
          <a:xfrm>
            <a:off x="3200400" y="1676400"/>
            <a:ext cx="2408238" cy="2489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429485"/>
            <a:ext cx="8229600" cy="808038"/>
          </a:xfrm>
        </p:spPr>
        <p:txBody>
          <a:bodyPr rtlCol="0">
            <a:noAutofit/>
            <a:scene3d>
              <a:camera prst="orthographicFront"/>
              <a:lightRig rig="threePt" dir="t">
                <a:rot lat="0" lon="0" rev="4800000"/>
              </a:lightRig>
            </a:scene3d>
            <a:sp3d prstMaterial="matte">
              <a:bevelT w="50800" h="10160"/>
            </a:sp3d>
          </a:bodyPr>
          <a:lstStyle/>
          <a:p>
            <a:pPr algn="ctr" eaLnBrk="1" fontAlgn="auto" hangingPunct="1">
              <a:spcAft>
                <a:spcPts val="0"/>
              </a:spcAft>
              <a:defRPr/>
            </a:pPr>
            <a:r>
              <a:rPr sz="3600" dirty="0" smtClean="0">
                <a:ea typeface="+mj-ea"/>
              </a:rPr>
              <a:t>Modeling the Earth </a:t>
            </a:r>
            <a:r>
              <a:rPr sz="3600" dirty="0" smtClean="0">
                <a:ea typeface="+mj-ea"/>
              </a:rPr>
              <a:t>System</a:t>
            </a:r>
            <a:endParaRPr sz="3600" dirty="0">
              <a:ea typeface="+mj-ea"/>
            </a:endParaRPr>
          </a:p>
        </p:txBody>
      </p:sp>
      <p:sp>
        <p:nvSpPr>
          <p:cNvPr id="15364" name="Slide Number Placeholder 1"/>
          <p:cNvSpPr>
            <a:spLocks noGrp="1"/>
          </p:cNvSpPr>
          <p:nvPr>
            <p:ph type="sldNum" sz="quarter" idx="12"/>
          </p:nvPr>
        </p:nvSpPr>
        <p:spPr bwMode="auto">
          <a:noFill/>
          <a:ln>
            <a:miter lim="800000"/>
            <a:headEnd/>
            <a:tailEnd/>
          </a:ln>
        </p:spPr>
        <p:txBody>
          <a:bodyPr/>
          <a:lstStyle/>
          <a:p>
            <a:fld id="{51C76DC9-D111-41F9-9A07-FD65CC6A95B2}" type="slidenum">
              <a:rPr lang="en-US"/>
              <a:pPr/>
              <a:t>5</a:t>
            </a:fld>
            <a:endParaRPr lang="en-US"/>
          </a:p>
        </p:txBody>
      </p:sp>
      <p:pic>
        <p:nvPicPr>
          <p:cNvPr id="15363" name="Content Placeholder 4" descr="katrina-2520x1419_Small.png"/>
          <p:cNvPicPr>
            <a:picLocks noGrp="1" noChangeAspect="1"/>
          </p:cNvPicPr>
          <p:nvPr>
            <p:ph idx="4294967295"/>
          </p:nvPr>
        </p:nvPicPr>
        <p:blipFill>
          <a:blip r:embed="rId3" cstate="print"/>
          <a:srcRect/>
          <a:stretch>
            <a:fillRect/>
          </a:stretch>
        </p:blipFill>
        <p:spPr>
          <a:xfrm>
            <a:off x="4411663" y="3657600"/>
            <a:ext cx="4732337" cy="2667000"/>
          </a:xfrm>
        </p:spPr>
      </p:pic>
      <p:pic>
        <p:nvPicPr>
          <p:cNvPr id="15365" name="Picture 5" descr="Thunderstorms modeled.jpg"/>
          <p:cNvPicPr>
            <a:picLocks noChangeAspect="1"/>
          </p:cNvPicPr>
          <p:nvPr/>
        </p:nvPicPr>
        <p:blipFill>
          <a:blip r:embed="rId4" cstate="print"/>
          <a:srcRect/>
          <a:stretch>
            <a:fillRect/>
          </a:stretch>
        </p:blipFill>
        <p:spPr bwMode="auto">
          <a:xfrm>
            <a:off x="381000" y="1676400"/>
            <a:ext cx="3886200" cy="27955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Number Placeholder 3"/>
          <p:cNvSpPr>
            <a:spLocks noGrp="1"/>
          </p:cNvSpPr>
          <p:nvPr>
            <p:ph type="sldNum" sz="quarter" idx="12"/>
          </p:nvPr>
        </p:nvSpPr>
        <p:spPr bwMode="auto">
          <a:xfrm>
            <a:off x="7010400" y="6492875"/>
            <a:ext cx="2133600" cy="365125"/>
          </a:xfrm>
          <a:noFill/>
          <a:ln>
            <a:miter lim="800000"/>
            <a:headEnd/>
            <a:tailEnd/>
          </a:ln>
        </p:spPr>
        <p:txBody>
          <a:bodyPr/>
          <a:lstStyle/>
          <a:p>
            <a:fld id="{0846D4E0-D5FD-438D-9D30-2F18FF3FE0E1}" type="slidenum">
              <a:rPr lang="en-US" b="1">
                <a:solidFill>
                  <a:schemeClr val="tx1"/>
                </a:solidFill>
              </a:rPr>
              <a:pPr/>
              <a:t>6</a:t>
            </a:fld>
            <a:endParaRPr lang="en-US" b="1" dirty="0">
              <a:solidFill>
                <a:schemeClr val="tx1"/>
              </a:solidFill>
            </a:endParaRPr>
          </a:p>
        </p:txBody>
      </p:sp>
      <p:sp>
        <p:nvSpPr>
          <p:cNvPr id="41" name="Title 40"/>
          <p:cNvSpPr>
            <a:spLocks noGrp="1"/>
          </p:cNvSpPr>
          <p:nvPr>
            <p:ph type="title"/>
          </p:nvPr>
        </p:nvSpPr>
        <p:spPr>
          <a:xfrm>
            <a:off x="1323110" y="477975"/>
            <a:ext cx="6629400" cy="780328"/>
          </a:xfrm>
        </p:spPr>
        <p:txBody>
          <a:bodyPr rtlCol="0">
            <a:noAutofit/>
            <a:scene3d>
              <a:camera prst="orthographicFront"/>
              <a:lightRig rig="threePt" dir="t">
                <a:rot lat="0" lon="0" rev="4800000"/>
              </a:lightRig>
            </a:scene3d>
            <a:sp3d prstMaterial="matte">
              <a:bevelT w="50800" h="10160"/>
            </a:sp3d>
          </a:bodyPr>
          <a:lstStyle/>
          <a:p>
            <a:pPr eaLnBrk="1" fontAlgn="auto" hangingPunct="1">
              <a:spcAft>
                <a:spcPts val="0"/>
              </a:spcAft>
              <a:defRPr/>
            </a:pPr>
            <a:r>
              <a:rPr sz="3600" dirty="0" smtClean="0">
                <a:ea typeface="+mj-ea"/>
              </a:rPr>
              <a:t>Right tool, Right time, Right </a:t>
            </a:r>
            <a:r>
              <a:rPr sz="3600" dirty="0" smtClean="0">
                <a:ea typeface="+mj-ea"/>
              </a:rPr>
              <a:t>place</a:t>
            </a:r>
            <a:endParaRPr sz="3600" dirty="0">
              <a:ea typeface="+mj-ea"/>
            </a:endParaRPr>
          </a:p>
        </p:txBody>
      </p:sp>
      <p:pic>
        <p:nvPicPr>
          <p:cNvPr id="16388" name="Picture 4"/>
          <p:cNvPicPr>
            <a:picLocks noChangeAspect="1"/>
          </p:cNvPicPr>
          <p:nvPr/>
        </p:nvPicPr>
        <p:blipFill>
          <a:blip r:embed="rId3" cstate="print"/>
          <a:srcRect/>
          <a:stretch>
            <a:fillRect/>
          </a:stretch>
        </p:blipFill>
        <p:spPr bwMode="auto">
          <a:xfrm>
            <a:off x="1752600" y="1981200"/>
            <a:ext cx="5334000" cy="40005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Title 40"/>
          <p:cNvSpPr>
            <a:spLocks noGrp="1"/>
          </p:cNvSpPr>
          <p:nvPr>
            <p:ph type="title"/>
          </p:nvPr>
        </p:nvSpPr>
        <p:spPr>
          <a:xfrm>
            <a:off x="1447800" y="484905"/>
            <a:ext cx="6324600" cy="808038"/>
          </a:xfrm>
        </p:spPr>
        <p:txBody>
          <a:bodyPr rtlCol="0">
            <a:scene3d>
              <a:camera prst="orthographicFront"/>
              <a:lightRig rig="threePt" dir="t">
                <a:rot lat="0" lon="0" rev="4800000"/>
              </a:lightRig>
            </a:scene3d>
            <a:sp3d prstMaterial="matte">
              <a:bevelT w="50800" h="10160"/>
            </a:sp3d>
          </a:bodyPr>
          <a:lstStyle/>
          <a:p>
            <a:pPr algn="ctr" eaLnBrk="1" fontAlgn="auto" hangingPunct="1">
              <a:spcAft>
                <a:spcPts val="0"/>
              </a:spcAft>
              <a:defRPr/>
            </a:pPr>
            <a:r>
              <a:rPr dirty="0" smtClean="0">
                <a:ea typeface="+mj-ea"/>
              </a:rPr>
              <a:t>Delivering the Goods</a:t>
            </a:r>
            <a:endParaRPr dirty="0">
              <a:ea typeface="+mj-ea"/>
            </a:endParaRPr>
          </a:p>
        </p:txBody>
      </p:sp>
      <p:sp>
        <p:nvSpPr>
          <p:cNvPr id="17411" name="Slide Number Placeholder 3"/>
          <p:cNvSpPr>
            <a:spLocks noGrp="1"/>
          </p:cNvSpPr>
          <p:nvPr>
            <p:ph type="sldNum" sz="quarter" idx="12"/>
          </p:nvPr>
        </p:nvSpPr>
        <p:spPr bwMode="auto">
          <a:xfrm>
            <a:off x="8339138" y="6580188"/>
            <a:ext cx="733425" cy="201612"/>
          </a:xfrm>
          <a:noFill/>
          <a:ln>
            <a:miter lim="800000"/>
            <a:headEnd/>
            <a:tailEnd/>
          </a:ln>
        </p:spPr>
        <p:txBody>
          <a:bodyPr/>
          <a:lstStyle/>
          <a:p>
            <a:fld id="{87521E82-A488-492B-AEF5-958293CA00BA}" type="slidenum">
              <a:rPr lang="en-US" b="1">
                <a:solidFill>
                  <a:schemeClr val="tx1"/>
                </a:solidFill>
              </a:rPr>
              <a:pPr/>
              <a:t>7</a:t>
            </a:fld>
            <a:endParaRPr lang="en-US" b="1">
              <a:solidFill>
                <a:schemeClr val="tx1"/>
              </a:solidFill>
            </a:endParaRPr>
          </a:p>
        </p:txBody>
      </p:sp>
      <p:grpSp>
        <p:nvGrpSpPr>
          <p:cNvPr id="17412" name="Group 9"/>
          <p:cNvGrpSpPr>
            <a:grpSpLocks/>
          </p:cNvGrpSpPr>
          <p:nvPr/>
        </p:nvGrpSpPr>
        <p:grpSpPr bwMode="auto">
          <a:xfrm>
            <a:off x="5867400" y="4038600"/>
            <a:ext cx="2286000" cy="2438400"/>
            <a:chOff x="762000" y="1828800"/>
            <a:chExt cx="2057400" cy="2323148"/>
          </a:xfrm>
        </p:grpSpPr>
        <p:pic>
          <p:nvPicPr>
            <p:cNvPr id="17421" name="Picture 9" descr="http://jimmyaquino.typepad.com/photos/uncategorized/2008/08/23/bat_signal.jpg"/>
            <p:cNvPicPr>
              <a:picLocks noChangeAspect="1" noChangeArrowheads="1"/>
            </p:cNvPicPr>
            <p:nvPr/>
          </p:nvPicPr>
          <p:blipFill>
            <a:blip r:embed="rId3" cstate="print"/>
            <a:srcRect/>
            <a:stretch>
              <a:fillRect/>
            </a:stretch>
          </p:blipFill>
          <p:spPr bwMode="auto">
            <a:xfrm>
              <a:off x="762000" y="1828800"/>
              <a:ext cx="2057400" cy="2323148"/>
            </a:xfrm>
            <a:prstGeom prst="rect">
              <a:avLst/>
            </a:prstGeom>
            <a:noFill/>
            <a:ln w="9525">
              <a:noFill/>
              <a:miter lim="800000"/>
              <a:headEnd/>
              <a:tailEnd/>
            </a:ln>
          </p:spPr>
        </p:pic>
        <p:pic>
          <p:nvPicPr>
            <p:cNvPr id="2059" name="Picture 11" descr="http://idahostormchaser.com/tornado_warning_sign1.jpg"/>
            <p:cNvPicPr>
              <a:picLocks noChangeAspect="1" noChangeArrowheads="1"/>
            </p:cNvPicPr>
            <p:nvPr/>
          </p:nvPicPr>
          <p:blipFill>
            <a:blip r:embed="rId4" cstate="print"/>
            <a:srcRect/>
            <a:stretch>
              <a:fillRect/>
            </a:stretch>
          </p:blipFill>
          <p:spPr bwMode="auto">
            <a:xfrm>
              <a:off x="1447800" y="2092891"/>
              <a:ext cx="677931" cy="677932"/>
            </a:xfrm>
            <a:prstGeom prst="rect">
              <a:avLst/>
            </a:prstGeom>
            <a:ln>
              <a:noFill/>
            </a:ln>
            <a:effectLst>
              <a:softEdge rad="112500"/>
            </a:effectLst>
          </p:spPr>
        </p:pic>
      </p:grpSp>
      <p:grpSp>
        <p:nvGrpSpPr>
          <p:cNvPr id="17413" name="Group 15"/>
          <p:cNvGrpSpPr>
            <a:grpSpLocks/>
          </p:cNvGrpSpPr>
          <p:nvPr/>
        </p:nvGrpSpPr>
        <p:grpSpPr bwMode="auto">
          <a:xfrm>
            <a:off x="304800" y="1676400"/>
            <a:ext cx="2209800" cy="2438400"/>
            <a:chOff x="6477000" y="1828800"/>
            <a:chExt cx="1828799" cy="2078181"/>
          </a:xfrm>
        </p:grpSpPr>
        <p:pic>
          <p:nvPicPr>
            <p:cNvPr id="17419" name="Picture 12"/>
            <p:cNvPicPr>
              <a:picLocks noChangeAspect="1" noChangeArrowheads="1"/>
            </p:cNvPicPr>
            <p:nvPr/>
          </p:nvPicPr>
          <p:blipFill>
            <a:blip r:embed="rId5" cstate="print"/>
            <a:srcRect/>
            <a:stretch>
              <a:fillRect/>
            </a:stretch>
          </p:blipFill>
          <p:spPr bwMode="auto">
            <a:xfrm>
              <a:off x="6477000" y="1828800"/>
              <a:ext cx="1828799" cy="2078181"/>
            </a:xfrm>
            <a:prstGeom prst="rect">
              <a:avLst/>
            </a:prstGeom>
            <a:noFill/>
            <a:ln w="9525">
              <a:noFill/>
              <a:miter lim="800000"/>
              <a:headEnd/>
              <a:tailEnd/>
            </a:ln>
          </p:spPr>
        </p:pic>
        <p:pic>
          <p:nvPicPr>
            <p:cNvPr id="17420" name="Picture 14" descr="http://www.jimcastillo.com/wp-content/uploads/2009/12/okx.png"/>
            <p:cNvPicPr>
              <a:picLocks noChangeAspect="1" noChangeArrowheads="1"/>
            </p:cNvPicPr>
            <p:nvPr/>
          </p:nvPicPr>
          <p:blipFill>
            <a:blip r:embed="rId6" cstate="print"/>
            <a:srcRect/>
            <a:stretch>
              <a:fillRect/>
            </a:stretch>
          </p:blipFill>
          <p:spPr bwMode="auto">
            <a:xfrm>
              <a:off x="7132320" y="2438400"/>
              <a:ext cx="561905" cy="434921"/>
            </a:xfrm>
            <a:prstGeom prst="rect">
              <a:avLst/>
            </a:prstGeom>
            <a:noFill/>
            <a:ln w="9525">
              <a:noFill/>
              <a:miter lim="800000"/>
              <a:headEnd/>
              <a:tailEnd/>
            </a:ln>
          </p:spPr>
        </p:pic>
      </p:grpSp>
      <p:grpSp>
        <p:nvGrpSpPr>
          <p:cNvPr id="17414" name="Group 14"/>
          <p:cNvGrpSpPr>
            <a:grpSpLocks/>
          </p:cNvGrpSpPr>
          <p:nvPr/>
        </p:nvGrpSpPr>
        <p:grpSpPr bwMode="auto">
          <a:xfrm>
            <a:off x="5638800" y="1676400"/>
            <a:ext cx="3505200" cy="2057400"/>
            <a:chOff x="4191000" y="2438400"/>
            <a:chExt cx="4376738" cy="2209800"/>
          </a:xfrm>
        </p:grpSpPr>
        <p:pic>
          <p:nvPicPr>
            <p:cNvPr id="17417" name="Picture 5"/>
            <p:cNvPicPr>
              <a:picLocks noChangeAspect="1" noChangeArrowheads="1"/>
            </p:cNvPicPr>
            <p:nvPr/>
          </p:nvPicPr>
          <p:blipFill>
            <a:blip r:embed="rId7" cstate="print"/>
            <a:srcRect t="8618" b="8080"/>
            <a:stretch>
              <a:fillRect/>
            </a:stretch>
          </p:blipFill>
          <p:spPr bwMode="auto">
            <a:xfrm>
              <a:off x="4191000" y="2438400"/>
              <a:ext cx="4376738" cy="2209800"/>
            </a:xfrm>
            <a:prstGeom prst="rect">
              <a:avLst/>
            </a:prstGeom>
            <a:noFill/>
            <a:ln w="9525">
              <a:noFill/>
              <a:miter lim="800000"/>
              <a:headEnd/>
              <a:tailEnd/>
            </a:ln>
          </p:spPr>
        </p:pic>
        <p:pic>
          <p:nvPicPr>
            <p:cNvPr id="17418" name="Picture 10"/>
            <p:cNvPicPr>
              <a:picLocks noChangeAspect="1" noChangeArrowheads="1"/>
            </p:cNvPicPr>
            <p:nvPr/>
          </p:nvPicPr>
          <p:blipFill>
            <a:blip r:embed="rId8" cstate="print"/>
            <a:srcRect/>
            <a:stretch>
              <a:fillRect/>
            </a:stretch>
          </p:blipFill>
          <p:spPr bwMode="auto">
            <a:xfrm>
              <a:off x="4953000" y="2743200"/>
              <a:ext cx="2971800" cy="1649413"/>
            </a:xfrm>
            <a:prstGeom prst="rect">
              <a:avLst/>
            </a:prstGeom>
            <a:noFill/>
            <a:ln w="9525">
              <a:noFill/>
              <a:miter lim="800000"/>
              <a:headEnd/>
              <a:tailEnd/>
            </a:ln>
          </p:spPr>
        </p:pic>
      </p:grpSp>
      <p:sp>
        <p:nvSpPr>
          <p:cNvPr id="17415" name="TextBox 16"/>
          <p:cNvSpPr txBox="1">
            <a:spLocks noChangeArrowheads="1"/>
          </p:cNvSpPr>
          <p:nvPr/>
        </p:nvSpPr>
        <p:spPr bwMode="auto">
          <a:xfrm>
            <a:off x="2860955" y="4177145"/>
            <a:ext cx="2743200" cy="2185214"/>
          </a:xfrm>
          <a:prstGeom prst="rect">
            <a:avLst/>
          </a:prstGeom>
          <a:noFill/>
          <a:ln w="9525">
            <a:noFill/>
            <a:miter lim="800000"/>
            <a:headEnd/>
            <a:tailEnd/>
          </a:ln>
        </p:spPr>
        <p:txBody>
          <a:bodyPr wrap="square">
            <a:spAutoFit/>
          </a:bodyPr>
          <a:lstStyle/>
          <a:p>
            <a:pPr algn="ctr"/>
            <a:r>
              <a:rPr lang="en-US" sz="2800" dirty="0">
                <a:latin typeface="Tw Cen MT Condensed"/>
              </a:rPr>
              <a:t>During the Feb. 2010 snowstorms on the East Coast, Weather.gov had </a:t>
            </a:r>
            <a:r>
              <a:rPr lang="en-US" sz="2800" b="1" dirty="0">
                <a:latin typeface="Tw Cen MT Condensed"/>
              </a:rPr>
              <a:t>2 billion hits.</a:t>
            </a:r>
            <a:r>
              <a:rPr lang="en-US" sz="2800" dirty="0">
                <a:latin typeface="Tw Cen MT Condensed"/>
              </a:rPr>
              <a:t>  </a:t>
            </a:r>
            <a:r>
              <a:rPr lang="en-US" sz="2400" dirty="0">
                <a:latin typeface="Tw Cen MT Condensed"/>
              </a:rPr>
              <a:t/>
            </a:r>
            <a:br>
              <a:rPr lang="en-US" sz="2400" dirty="0">
                <a:latin typeface="Tw Cen MT Condensed"/>
              </a:rPr>
            </a:br>
            <a:endParaRPr lang="en-US" sz="2400" dirty="0">
              <a:latin typeface="Tw Cen MT Condensed"/>
            </a:endParaRPr>
          </a:p>
        </p:txBody>
      </p:sp>
      <p:pic>
        <p:nvPicPr>
          <p:cNvPr id="17416" name="Picture 2" descr="http://www.ansi.org/news_publications/images/News_Images/2034/laptop_airport.jpg"/>
          <p:cNvPicPr>
            <a:picLocks noChangeAspect="1" noChangeArrowheads="1"/>
          </p:cNvPicPr>
          <p:nvPr/>
        </p:nvPicPr>
        <p:blipFill>
          <a:blip r:embed="rId9" cstate="print"/>
          <a:srcRect/>
          <a:stretch>
            <a:fillRect/>
          </a:stretch>
        </p:blipFill>
        <p:spPr bwMode="auto">
          <a:xfrm>
            <a:off x="2895600" y="1752600"/>
            <a:ext cx="2362200" cy="2405063"/>
          </a:xfrm>
          <a:prstGeom prst="rect">
            <a:avLst/>
          </a:prstGeom>
          <a:noFill/>
          <a:ln w="9525">
            <a:noFill/>
            <a:miter lim="800000"/>
            <a:headEnd/>
            <a:tailEnd/>
          </a:ln>
        </p:spPr>
      </p:pic>
      <p:pic>
        <p:nvPicPr>
          <p:cNvPr id="17424" name="Picture 16" descr="gis_layers"/>
          <p:cNvPicPr>
            <a:picLocks noChangeAspect="1" noChangeArrowheads="1"/>
          </p:cNvPicPr>
          <p:nvPr/>
        </p:nvPicPr>
        <p:blipFill>
          <a:blip r:embed="rId10" cstate="print"/>
          <a:srcRect/>
          <a:stretch>
            <a:fillRect/>
          </a:stretch>
        </p:blipFill>
        <p:spPr bwMode="auto">
          <a:xfrm>
            <a:off x="270165" y="4191000"/>
            <a:ext cx="2262188" cy="2497456"/>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Number Placeholder 1"/>
          <p:cNvSpPr>
            <a:spLocks noGrp="1"/>
          </p:cNvSpPr>
          <p:nvPr>
            <p:ph type="sldNum" sz="quarter" idx="12"/>
          </p:nvPr>
        </p:nvSpPr>
        <p:spPr bwMode="auto">
          <a:noFill/>
          <a:ln>
            <a:miter lim="800000"/>
            <a:headEnd/>
            <a:tailEnd/>
          </a:ln>
        </p:spPr>
        <p:txBody>
          <a:bodyPr/>
          <a:lstStyle/>
          <a:p>
            <a:fld id="{FEC72EBF-62CB-41C3-832B-6D78C69465C2}" type="slidenum">
              <a:rPr lang="en-US"/>
              <a:pPr/>
              <a:t>8</a:t>
            </a:fld>
            <a:endParaRPr lang="en-US"/>
          </a:p>
        </p:txBody>
      </p:sp>
      <p:sp>
        <p:nvSpPr>
          <p:cNvPr id="3" name="Title 2"/>
          <p:cNvSpPr>
            <a:spLocks noGrp="1"/>
          </p:cNvSpPr>
          <p:nvPr>
            <p:ph type="title"/>
          </p:nvPr>
        </p:nvSpPr>
        <p:spPr>
          <a:xfrm>
            <a:off x="1295400" y="367140"/>
            <a:ext cx="6400800" cy="884238"/>
          </a:xfrm>
        </p:spPr>
        <p:txBody>
          <a:bodyPr rtlCol="0">
            <a:normAutofit fontScale="90000"/>
            <a:scene3d>
              <a:camera prst="orthographicFront"/>
              <a:lightRig rig="threePt" dir="t">
                <a:rot lat="0" lon="0" rev="4800000"/>
              </a:lightRig>
            </a:scene3d>
            <a:sp3d prstMaterial="matte">
              <a:bevelT w="50800" h="10160"/>
            </a:sp3d>
          </a:bodyPr>
          <a:lstStyle/>
          <a:p>
            <a:pPr eaLnBrk="1" fontAlgn="auto" hangingPunct="1">
              <a:spcAft>
                <a:spcPts val="0"/>
              </a:spcAft>
              <a:defRPr/>
            </a:pPr>
            <a:r>
              <a:rPr dirty="0" smtClean="0">
                <a:ea typeface="+mj-ea"/>
              </a:rPr>
              <a:t> Working together effectively</a:t>
            </a:r>
            <a:endParaRPr dirty="0">
              <a:ea typeface="+mj-ea"/>
            </a:endParaRPr>
          </a:p>
        </p:txBody>
      </p:sp>
      <p:pic>
        <p:nvPicPr>
          <p:cNvPr id="18436" name="Picture 3"/>
          <p:cNvPicPr>
            <a:picLocks noChangeAspect="1" noChangeArrowheads="1"/>
          </p:cNvPicPr>
          <p:nvPr/>
        </p:nvPicPr>
        <p:blipFill>
          <a:blip r:embed="rId3" cstate="print"/>
          <a:srcRect/>
          <a:stretch>
            <a:fillRect/>
          </a:stretch>
        </p:blipFill>
        <p:spPr bwMode="auto">
          <a:xfrm>
            <a:off x="1371600" y="1600200"/>
            <a:ext cx="6486525" cy="48593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7" descr="Google Ocean.tiff"/>
          <p:cNvPicPr>
            <a:picLocks noChangeAspect="1"/>
          </p:cNvPicPr>
          <p:nvPr/>
        </p:nvPicPr>
        <p:blipFill>
          <a:blip r:embed="rId3" cstate="print"/>
          <a:srcRect/>
          <a:stretch>
            <a:fillRect/>
          </a:stretch>
        </p:blipFill>
        <p:spPr bwMode="auto">
          <a:xfrm>
            <a:off x="5562600" y="1752600"/>
            <a:ext cx="3352800" cy="3024188"/>
          </a:xfrm>
          <a:prstGeom prst="rect">
            <a:avLst/>
          </a:prstGeom>
          <a:noFill/>
          <a:ln w="9525">
            <a:noFill/>
            <a:miter lim="800000"/>
            <a:headEnd/>
            <a:tailEnd/>
          </a:ln>
        </p:spPr>
      </p:pic>
      <p:sp>
        <p:nvSpPr>
          <p:cNvPr id="19459" name="Slide Number Placeholder 1"/>
          <p:cNvSpPr>
            <a:spLocks noGrp="1"/>
          </p:cNvSpPr>
          <p:nvPr>
            <p:ph type="sldNum" sz="quarter" idx="12"/>
          </p:nvPr>
        </p:nvSpPr>
        <p:spPr bwMode="auto">
          <a:noFill/>
          <a:ln>
            <a:miter lim="800000"/>
            <a:headEnd/>
            <a:tailEnd/>
          </a:ln>
        </p:spPr>
        <p:txBody>
          <a:bodyPr/>
          <a:lstStyle/>
          <a:p>
            <a:fld id="{9D511430-20C6-4247-A798-6DA332DCB4EF}" type="slidenum">
              <a:rPr lang="en-US"/>
              <a:pPr/>
              <a:t>9</a:t>
            </a:fld>
            <a:endParaRPr lang="en-US"/>
          </a:p>
        </p:txBody>
      </p:sp>
      <p:sp>
        <p:nvSpPr>
          <p:cNvPr id="3" name="Title 2"/>
          <p:cNvSpPr>
            <a:spLocks noGrp="1"/>
          </p:cNvSpPr>
          <p:nvPr>
            <p:ph type="title"/>
          </p:nvPr>
        </p:nvSpPr>
        <p:spPr>
          <a:xfrm>
            <a:off x="1447800" y="274638"/>
            <a:ext cx="6248400" cy="1143000"/>
          </a:xfrm>
        </p:spPr>
        <p:txBody>
          <a:bodyPr rtlCol="0">
            <a:scene3d>
              <a:camera prst="orthographicFront"/>
              <a:lightRig rig="threePt" dir="t">
                <a:rot lat="0" lon="0" rev="4800000"/>
              </a:lightRig>
            </a:scene3d>
            <a:sp3d prstMaterial="matte">
              <a:bevelT w="50800" h="10160"/>
            </a:sp3d>
          </a:bodyPr>
          <a:lstStyle/>
          <a:p>
            <a:pPr eaLnBrk="1" fontAlgn="auto" hangingPunct="1">
              <a:spcAft>
                <a:spcPts val="0"/>
              </a:spcAft>
              <a:defRPr/>
            </a:pPr>
            <a:r>
              <a:rPr dirty="0" smtClean="0">
                <a:ea typeface="+mj-ea"/>
              </a:rPr>
              <a:t>Building on success</a:t>
            </a:r>
            <a:endParaRPr dirty="0">
              <a:ea typeface="+mj-ea"/>
            </a:endParaRPr>
          </a:p>
        </p:txBody>
      </p:sp>
      <p:pic>
        <p:nvPicPr>
          <p:cNvPr id="19461" name="Picture 3"/>
          <p:cNvPicPr>
            <a:picLocks noChangeAspect="1"/>
          </p:cNvPicPr>
          <p:nvPr/>
        </p:nvPicPr>
        <p:blipFill>
          <a:blip r:embed="rId4" cstate="print"/>
          <a:srcRect/>
          <a:stretch>
            <a:fillRect/>
          </a:stretch>
        </p:blipFill>
        <p:spPr bwMode="auto">
          <a:xfrm>
            <a:off x="7010400" y="2209800"/>
            <a:ext cx="1374775" cy="1147763"/>
          </a:xfrm>
          <a:prstGeom prst="rect">
            <a:avLst/>
          </a:prstGeom>
          <a:noFill/>
          <a:ln w="9525">
            <a:noFill/>
            <a:miter lim="800000"/>
            <a:headEnd/>
            <a:tailEnd/>
          </a:ln>
        </p:spPr>
      </p:pic>
      <p:pic>
        <p:nvPicPr>
          <p:cNvPr id="19462" name="Picture 8" descr="iNWS.tiff"/>
          <p:cNvPicPr>
            <a:picLocks noChangeAspect="1"/>
          </p:cNvPicPr>
          <p:nvPr/>
        </p:nvPicPr>
        <p:blipFill>
          <a:blip r:embed="rId5" cstate="print"/>
          <a:srcRect/>
          <a:stretch>
            <a:fillRect/>
          </a:stretch>
        </p:blipFill>
        <p:spPr bwMode="auto">
          <a:xfrm>
            <a:off x="990600" y="1676400"/>
            <a:ext cx="3505200" cy="2362200"/>
          </a:xfrm>
          <a:prstGeom prst="rect">
            <a:avLst/>
          </a:prstGeom>
          <a:noFill/>
          <a:ln w="9525">
            <a:noFill/>
            <a:miter lim="800000"/>
            <a:headEnd/>
            <a:tailEnd/>
          </a:ln>
        </p:spPr>
      </p:pic>
      <p:pic>
        <p:nvPicPr>
          <p:cNvPr id="19463" name="Picture 9"/>
          <p:cNvPicPr>
            <a:picLocks noChangeAspect="1"/>
          </p:cNvPicPr>
          <p:nvPr/>
        </p:nvPicPr>
        <p:blipFill>
          <a:blip r:embed="rId6" cstate="print"/>
          <a:srcRect/>
          <a:stretch>
            <a:fillRect/>
          </a:stretch>
        </p:blipFill>
        <p:spPr bwMode="auto">
          <a:xfrm>
            <a:off x="1600200" y="4267200"/>
            <a:ext cx="3429000" cy="2286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dule">
  <a:themeElements>
    <a:clrScheme name="Organization">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CC9900"/>
      </a:accent6>
      <a:hlink>
        <a:srgbClr val="0000FF"/>
      </a:hlink>
      <a:folHlink>
        <a:srgbClr val="800080"/>
      </a:folHlink>
    </a:clrScheme>
    <a:fontScheme name="Cent MT">
      <a:majorFont>
        <a:latin typeface="Tw Cen MT"/>
        <a:ea typeface=""/>
        <a:cs typeface=""/>
      </a:majorFont>
      <a:minorFont>
        <a:latin typeface="Tw Cen MT Condensed"/>
        <a:ea typeface=""/>
        <a:cs typeface=""/>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rganization">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CC9900"/>
    </a:accent6>
    <a:hlink>
      <a:srgbClr val="0000FF"/>
    </a:hlink>
    <a:folHlink>
      <a:srgbClr val="800080"/>
    </a:folHlink>
  </a:clrScheme>
</a:themeOverride>
</file>

<file path=ppt/theme/themeOverride2.xml><?xml version="1.0" encoding="utf-8"?>
<a:themeOverride xmlns:a="http://schemas.openxmlformats.org/drawingml/2006/main">
  <a:clrScheme name="Organization">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CC9900"/>
    </a:accent6>
    <a:hlink>
      <a:srgbClr val="0000FF"/>
    </a:hlink>
    <a:folHlink>
      <a:srgbClr val="800080"/>
    </a:folHlink>
  </a:clrScheme>
</a:themeOverride>
</file>

<file path=ppt/theme/themeOverride3.xml><?xml version="1.0" encoding="utf-8"?>
<a:themeOverride xmlns:a="http://schemas.openxmlformats.org/drawingml/2006/main">
  <a:clrScheme name="Organization">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CC9900"/>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Module</Template>
  <TotalTime>5942</TotalTime>
  <Words>835</Words>
  <Application>Microsoft Office PowerPoint</Application>
  <PresentationFormat>On-screen Show (4:3)</PresentationFormat>
  <Paragraphs>93</Paragraphs>
  <Slides>11</Slides>
  <Notes>9</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11</vt:i4>
      </vt:variant>
    </vt:vector>
  </HeadingPairs>
  <TitlesOfParts>
    <vt:vector size="21" baseType="lpstr">
      <vt:lpstr>Arial</vt:lpstr>
      <vt:lpstr>ＭＳ Ｐゴシック</vt:lpstr>
      <vt:lpstr>Tw Cen MT</vt:lpstr>
      <vt:lpstr>Wingdings 2</vt:lpstr>
      <vt:lpstr>Tw Cen MT Condensed</vt:lpstr>
      <vt:lpstr>Wingdings 3</vt:lpstr>
      <vt:lpstr>Calibri</vt:lpstr>
      <vt:lpstr>Trebuchet MS</vt:lpstr>
      <vt:lpstr>Tw Cen MT Condensed Extra Bold</vt:lpstr>
      <vt:lpstr>Module</vt:lpstr>
      <vt:lpstr> November 4, 2010</vt:lpstr>
      <vt:lpstr>Next Generation Strategic Plan</vt:lpstr>
      <vt:lpstr>Rising Demands </vt:lpstr>
      <vt:lpstr>New Approaches –Observations</vt:lpstr>
      <vt:lpstr>Modeling the Earth System</vt:lpstr>
      <vt:lpstr>Right tool, Right time, Right place</vt:lpstr>
      <vt:lpstr>Delivering the Goods</vt:lpstr>
      <vt:lpstr> Working together effectively</vt:lpstr>
      <vt:lpstr>Building on success</vt:lpstr>
      <vt:lpstr>Resilient Ecosystems,  Communities, Economies</vt:lpstr>
      <vt:lpstr>Slide 11</vt:lpstr>
    </vt:vector>
  </TitlesOfParts>
  <Company>NOAA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Addressing the Climate Change Challenge</dc:title>
  <dc:creator>Mike Walker</dc:creator>
  <cp:lastModifiedBy>erika.brown</cp:lastModifiedBy>
  <cp:revision>581</cp:revision>
  <dcterms:created xsi:type="dcterms:W3CDTF">2010-11-03T02:08:33Z</dcterms:created>
  <dcterms:modified xsi:type="dcterms:W3CDTF">2010-11-03T12:12:22Z</dcterms:modified>
</cp:coreProperties>
</file>